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257" r:id="rId6"/>
    <p:sldId id="25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402744-CFAF-013F-1415-BBEA4636B480}" v="6" dt="2026-08-18T18:18:23.861"/>
    <p1510:client id="{6362C25F-AD63-025F-E303-FC3D5CCB4224}" v="6" dt="2026-08-18T18:14:53.323"/>
    <p1510:client id="{673DD5B5-5494-B1E2-4CD6-B0701A0B8123}" v="5" dt="2026-08-18T18:19:52.331"/>
    <p1510:client id="{DCCFBF95-97BC-A3E5-1944-C66878D5B9BA}" v="1" dt="2026-08-19T19:55:51.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362C25F-AD63-025F-E303-FC3D5CCB4224}"/>
    <pc:docChg chg="modSld">
      <pc:chgData name="" userId="" providerId="" clId="Web-{6362C25F-AD63-025F-E303-FC3D5CCB4224}" dt="2026-08-18T18:14:35.651" v="1"/>
      <pc:docMkLst>
        <pc:docMk/>
      </pc:docMkLst>
      <pc:sldChg chg="delSp">
        <pc:chgData name="" userId="" providerId="" clId="Web-{6362C25F-AD63-025F-E303-FC3D5CCB4224}" dt="2026-08-18T18:14:35.651" v="1"/>
        <pc:sldMkLst>
          <pc:docMk/>
          <pc:sldMk cId="109857222" sldId="256"/>
        </pc:sldMkLst>
        <pc:spChg chg="del">
          <ac:chgData name="" userId="" providerId="" clId="Web-{6362C25F-AD63-025F-E303-FC3D5CCB4224}" dt="2026-08-18T18:14:35.651" v="1"/>
          <ac:spMkLst>
            <pc:docMk/>
            <pc:sldMk cId="109857222" sldId="256"/>
            <ac:spMk id="2" creationId="{00000000-0000-0000-0000-000000000000}"/>
          </ac:spMkLst>
        </pc:spChg>
        <pc:spChg chg="del">
          <ac:chgData name="" userId="" providerId="" clId="Web-{6362C25F-AD63-025F-E303-FC3D5CCB4224}" dt="2026-08-18T18:14:35.651" v="0"/>
          <ac:spMkLst>
            <pc:docMk/>
            <pc:sldMk cId="109857222" sldId="256"/>
            <ac:spMk id="3" creationId="{00000000-0000-0000-0000-000000000000}"/>
          </ac:spMkLst>
        </pc:spChg>
      </pc:sldChg>
    </pc:docChg>
  </pc:docChgLst>
  <pc:docChgLst>
    <pc:chgData name="Lindsay Glennie" userId="S::lglennie@united-church.ca::e85a353d-2799-4edf-884d-40213d31629a" providerId="AD" clId="Web-{2A402744-CFAF-013F-1415-BBEA4636B480}"/>
    <pc:docChg chg="modSld">
      <pc:chgData name="Lindsay Glennie" userId="S::lglennie@united-church.ca::e85a353d-2799-4edf-884d-40213d31629a" providerId="AD" clId="Web-{2A402744-CFAF-013F-1415-BBEA4636B480}" dt="2026-08-18T18:18:23.861" v="5"/>
      <pc:docMkLst>
        <pc:docMk/>
      </pc:docMkLst>
      <pc:sldChg chg="addSp delSp modSp">
        <pc:chgData name="Lindsay Glennie" userId="S::lglennie@united-church.ca::e85a353d-2799-4edf-884d-40213d31629a" providerId="AD" clId="Web-{2A402744-CFAF-013F-1415-BBEA4636B480}" dt="2026-08-18T18:18:17.767" v="4"/>
        <pc:sldMkLst>
          <pc:docMk/>
          <pc:sldMk cId="109857222" sldId="256"/>
        </pc:sldMkLst>
        <pc:picChg chg="add del mod">
          <ac:chgData name="Lindsay Glennie" userId="S::lglennie@united-church.ca::e85a353d-2799-4edf-884d-40213d31629a" providerId="AD" clId="Web-{2A402744-CFAF-013F-1415-BBEA4636B480}" dt="2026-08-18T18:18:10.486" v="3"/>
          <ac:picMkLst>
            <pc:docMk/>
            <pc:sldMk cId="109857222" sldId="256"/>
            <ac:picMk id="2" creationId="{14B7F9E0-44D3-8048-81EB-E65C646A8F82}"/>
          </ac:picMkLst>
        </pc:picChg>
        <pc:picChg chg="add mod">
          <ac:chgData name="Lindsay Glennie" userId="S::lglennie@united-church.ca::e85a353d-2799-4edf-884d-40213d31629a" providerId="AD" clId="Web-{2A402744-CFAF-013F-1415-BBEA4636B480}" dt="2026-08-18T18:18:17.767" v="4"/>
          <ac:picMkLst>
            <pc:docMk/>
            <pc:sldMk cId="109857222" sldId="256"/>
            <ac:picMk id="3" creationId="{89AF028D-66E5-1AF3-33A9-1086C83DCAB6}"/>
          </ac:picMkLst>
        </pc:picChg>
        <pc:picChg chg="del">
          <ac:chgData name="Lindsay Glennie" userId="S::lglennie@united-church.ca::e85a353d-2799-4edf-884d-40213d31629a" providerId="AD" clId="Web-{2A402744-CFAF-013F-1415-BBEA4636B480}" dt="2026-08-18T18:17:54.470" v="0"/>
          <ac:picMkLst>
            <pc:docMk/>
            <pc:sldMk cId="109857222" sldId="256"/>
            <ac:picMk id="4" creationId="{59CB95C5-4EEB-E471-606E-A1D4EC70F37A}"/>
          </ac:picMkLst>
        </pc:picChg>
      </pc:sldChg>
      <pc:sldChg chg="addSp delSp modSp">
        <pc:chgData name="Lindsay Glennie" userId="S::lglennie@united-church.ca::e85a353d-2799-4edf-884d-40213d31629a" providerId="AD" clId="Web-{2A402744-CFAF-013F-1415-BBEA4636B480}" dt="2026-08-18T18:18:23.861" v="5"/>
        <pc:sldMkLst>
          <pc:docMk/>
          <pc:sldMk cId="3657700669" sldId="257"/>
        </pc:sldMkLst>
        <pc:picChg chg="del">
          <ac:chgData name="Lindsay Glennie" userId="S::lglennie@united-church.ca::e85a353d-2799-4edf-884d-40213d31629a" providerId="AD" clId="Web-{2A402744-CFAF-013F-1415-BBEA4636B480}" dt="2026-08-18T18:17:56.673" v="1"/>
          <ac:picMkLst>
            <pc:docMk/>
            <pc:sldMk cId="3657700669" sldId="257"/>
            <ac:picMk id="2" creationId="{CC2D4CA0-8219-F3D4-39DD-BA241F2BDFAB}"/>
          </ac:picMkLst>
        </pc:picChg>
        <pc:picChg chg="add mod">
          <ac:chgData name="Lindsay Glennie" userId="S::lglennie@united-church.ca::e85a353d-2799-4edf-884d-40213d31629a" providerId="AD" clId="Web-{2A402744-CFAF-013F-1415-BBEA4636B480}" dt="2026-08-18T18:18:23.861" v="5"/>
          <ac:picMkLst>
            <pc:docMk/>
            <pc:sldMk cId="3657700669" sldId="257"/>
            <ac:picMk id="3" creationId="{8FC09669-D62E-143B-A6A1-77F6EF03A8E8}"/>
          </ac:picMkLst>
        </pc:picChg>
      </pc:sldChg>
    </pc:docChg>
  </pc:docChgLst>
  <pc:docChgLst>
    <pc:chgData name="Lindsay Glennie" userId="S::lglennie@united-church.ca::e85a353d-2799-4edf-884d-40213d31629a" providerId="AD" clId="Web-{DCCFBF95-97BC-A3E5-1944-C66878D5B9BA}"/>
    <pc:docChg chg="modSld">
      <pc:chgData name="Lindsay Glennie" userId="S::lglennie@united-church.ca::e85a353d-2799-4edf-884d-40213d31629a" providerId="AD" clId="Web-{DCCFBF95-97BC-A3E5-1944-C66878D5B9BA}" dt="2026-08-19T19:55:47.420" v="1"/>
      <pc:docMkLst>
        <pc:docMk/>
      </pc:docMkLst>
      <pc:sldChg chg="modNotes">
        <pc:chgData name="Lindsay Glennie" userId="S::lglennie@united-church.ca::e85a353d-2799-4edf-884d-40213d31629a" providerId="AD" clId="Web-{DCCFBF95-97BC-A3E5-1944-C66878D5B9BA}" dt="2026-08-19T19:55:47.420" v="1"/>
        <pc:sldMkLst>
          <pc:docMk/>
          <pc:sldMk cId="109857222" sldId="256"/>
        </pc:sldMkLst>
      </pc:sldChg>
    </pc:docChg>
  </pc:docChgLst>
  <pc:docChgLst>
    <pc:chgData name="Lindsay Glennie" userId="S::lglennie@united-church.ca::e85a353d-2799-4edf-884d-40213d31629a" providerId="AD" clId="Web-{6362C25F-AD63-025F-E303-FC3D5CCB4224}"/>
    <pc:docChg chg="addSld modSld">
      <pc:chgData name="Lindsay Glennie" userId="S::lglennie@united-church.ca::e85a353d-2799-4edf-884d-40213d31629a" providerId="AD" clId="Web-{6362C25F-AD63-025F-E303-FC3D5CCB4224}" dt="2026-08-18T18:14:53.323" v="3"/>
      <pc:docMkLst>
        <pc:docMk/>
      </pc:docMkLst>
      <pc:sldChg chg="addSp modSp">
        <pc:chgData name="Lindsay Glennie" userId="S::lglennie@united-church.ca::e85a353d-2799-4edf-884d-40213d31629a" providerId="AD" clId="Web-{6362C25F-AD63-025F-E303-FC3D5CCB4224}" dt="2026-08-18T18:14:45.354" v="0"/>
        <pc:sldMkLst>
          <pc:docMk/>
          <pc:sldMk cId="109857222" sldId="256"/>
        </pc:sldMkLst>
        <pc:picChg chg="add mod">
          <ac:chgData name="Lindsay Glennie" userId="S::lglennie@united-church.ca::e85a353d-2799-4edf-884d-40213d31629a" providerId="AD" clId="Web-{6362C25F-AD63-025F-E303-FC3D5CCB4224}" dt="2026-08-18T18:14:45.354" v="0"/>
          <ac:picMkLst>
            <pc:docMk/>
            <pc:sldMk cId="109857222" sldId="256"/>
            <ac:picMk id="4" creationId="{59CB95C5-4EEB-E471-606E-A1D4EC70F37A}"/>
          </ac:picMkLst>
        </pc:picChg>
      </pc:sldChg>
      <pc:sldChg chg="addSp delSp modSp add replId">
        <pc:chgData name="Lindsay Glennie" userId="S::lglennie@united-church.ca::e85a353d-2799-4edf-884d-40213d31629a" providerId="AD" clId="Web-{6362C25F-AD63-025F-E303-FC3D5CCB4224}" dt="2026-08-18T18:14:53.323" v="3"/>
        <pc:sldMkLst>
          <pc:docMk/>
          <pc:sldMk cId="3657700669" sldId="257"/>
        </pc:sldMkLst>
        <pc:picChg chg="add mod">
          <ac:chgData name="Lindsay Glennie" userId="S::lglennie@united-church.ca::e85a353d-2799-4edf-884d-40213d31629a" providerId="AD" clId="Web-{6362C25F-AD63-025F-E303-FC3D5CCB4224}" dt="2026-08-18T18:14:53.323" v="3"/>
          <ac:picMkLst>
            <pc:docMk/>
            <pc:sldMk cId="3657700669" sldId="257"/>
            <ac:picMk id="2" creationId="{CC2D4CA0-8219-F3D4-39DD-BA241F2BDFAB}"/>
          </ac:picMkLst>
        </pc:picChg>
        <pc:picChg chg="del">
          <ac:chgData name="Lindsay Glennie" userId="S::lglennie@united-church.ca::e85a353d-2799-4edf-884d-40213d31629a" providerId="AD" clId="Web-{6362C25F-AD63-025F-E303-FC3D5CCB4224}" dt="2026-08-18T18:14:49.464" v="2"/>
          <ac:picMkLst>
            <pc:docMk/>
            <pc:sldMk cId="3657700669" sldId="257"/>
            <ac:picMk id="4" creationId="{F074C417-77F5-0D41-EA43-71CD05843381}"/>
          </ac:picMkLst>
        </pc:picChg>
      </pc:sldChg>
    </pc:docChg>
  </pc:docChgLst>
  <pc:docChgLst>
    <pc:chgData name="Lindsay Glennie" userId="S::lglennie@united-church.ca::e85a353d-2799-4edf-884d-40213d31629a" providerId="AD" clId="Web-{673DD5B5-5494-B1E2-4CD6-B0701A0B8123}"/>
    <pc:docChg chg="modSld sldOrd">
      <pc:chgData name="Lindsay Glennie" userId="S::lglennie@united-church.ca::e85a353d-2799-4edf-884d-40213d31629a" providerId="AD" clId="Web-{673DD5B5-5494-B1E2-4CD6-B0701A0B8123}" dt="2026-08-18T18:19:52.331" v="4"/>
      <pc:docMkLst>
        <pc:docMk/>
      </pc:docMkLst>
      <pc:sldChg chg="addSp delSp modSp">
        <pc:chgData name="Lindsay Glennie" userId="S::lglennie@united-church.ca::e85a353d-2799-4edf-884d-40213d31629a" providerId="AD" clId="Web-{673DD5B5-5494-B1E2-4CD6-B0701A0B8123}" dt="2026-08-18T18:19:52.331" v="4"/>
        <pc:sldMkLst>
          <pc:docMk/>
          <pc:sldMk cId="109857222" sldId="256"/>
        </pc:sldMkLst>
        <pc:picChg chg="add mod">
          <ac:chgData name="Lindsay Glennie" userId="S::lglennie@united-church.ca::e85a353d-2799-4edf-884d-40213d31629a" providerId="AD" clId="Web-{673DD5B5-5494-B1E2-4CD6-B0701A0B8123}" dt="2026-08-18T18:19:52.331" v="4"/>
          <ac:picMkLst>
            <pc:docMk/>
            <pc:sldMk cId="109857222" sldId="256"/>
            <ac:picMk id="2" creationId="{F2046043-2DFE-86D5-4D36-28E77BA05068}"/>
          </ac:picMkLst>
        </pc:picChg>
        <pc:picChg chg="del">
          <ac:chgData name="Lindsay Glennie" userId="S::lglennie@united-church.ca::e85a353d-2799-4edf-884d-40213d31629a" providerId="AD" clId="Web-{673DD5B5-5494-B1E2-4CD6-B0701A0B8123}" dt="2026-08-18T18:19:18.909" v="0"/>
          <ac:picMkLst>
            <pc:docMk/>
            <pc:sldMk cId="109857222" sldId="256"/>
            <ac:picMk id="3" creationId="{89AF028D-66E5-1AF3-33A9-1086C83DCAB6}"/>
          </ac:picMkLst>
        </pc:picChg>
      </pc:sldChg>
      <pc:sldChg chg="addSp delSp modSp ord">
        <pc:chgData name="Lindsay Glennie" userId="S::lglennie@united-church.ca::e85a353d-2799-4edf-884d-40213d31629a" providerId="AD" clId="Web-{673DD5B5-5494-B1E2-4CD6-B0701A0B8123}" dt="2026-08-18T18:19:47.597" v="3"/>
        <pc:sldMkLst>
          <pc:docMk/>
          <pc:sldMk cId="3657700669" sldId="257"/>
        </pc:sldMkLst>
        <pc:picChg chg="add mod">
          <ac:chgData name="Lindsay Glennie" userId="S::lglennie@united-church.ca::e85a353d-2799-4edf-884d-40213d31629a" providerId="AD" clId="Web-{673DD5B5-5494-B1E2-4CD6-B0701A0B8123}" dt="2026-08-18T18:19:45.440" v="2"/>
          <ac:picMkLst>
            <pc:docMk/>
            <pc:sldMk cId="3657700669" sldId="257"/>
            <ac:picMk id="2" creationId="{A9CCE67B-7253-B0E2-13CC-E49DC32D4022}"/>
          </ac:picMkLst>
        </pc:picChg>
        <pc:picChg chg="del">
          <ac:chgData name="Lindsay Glennie" userId="S::lglennie@united-church.ca::e85a353d-2799-4edf-884d-40213d31629a" providerId="AD" clId="Web-{673DD5B5-5494-B1E2-4CD6-B0701A0B8123}" dt="2026-08-18T18:19:20.831" v="1"/>
          <ac:picMkLst>
            <pc:docMk/>
            <pc:sldMk cId="3657700669" sldId="257"/>
            <ac:picMk id="3" creationId="{8FC09669-D62E-143B-A6A1-77F6EF03A8E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98890F-CB32-4800-A189-1C9B55E2251F}" type="datetimeFigureOut">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DDD30F-3441-4B0C-A609-03C867521774}" type="slidenum">
              <a:t>‹#›</a:t>
            </a:fld>
            <a:endParaRPr lang="en-US"/>
          </a:p>
        </p:txBody>
      </p:sp>
    </p:spTree>
    <p:extLst>
      <p:ext uri="{BB962C8B-B14F-4D97-AF65-F5344CB8AC3E}">
        <p14:creationId xmlns:p14="http://schemas.microsoft.com/office/powerpoint/2010/main" val="4294945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following was written by Jes Smith, Executive Director at Bedford House in Peterborough, ON. </a:t>
            </a:r>
          </a:p>
          <a:p>
            <a:r>
              <a:rPr lang="en-US" dirty="0"/>
              <a:t> </a:t>
            </a:r>
            <a:endParaRPr lang="en-US" dirty="0">
              <a:ea typeface="Calibri"/>
              <a:cs typeface="Calibri"/>
            </a:endParaRPr>
          </a:p>
          <a:p>
            <a:r>
              <a:rPr lang="en-US"/>
              <a:t>One of the most meaningful parts of our small group Crossing Class Lines: 12-Week Bridging Team program, which ran from February to April this year in Peterborough, Ontario, was something very simple: we shared a meal together before we did anything else. </a:t>
            </a:r>
          </a:p>
          <a:p>
            <a:r>
              <a:rPr lang="en-US" dirty="0"/>
              <a:t> </a:t>
            </a:r>
            <a:endParaRPr lang="en-US" dirty="0">
              <a:ea typeface="Calibri"/>
              <a:cs typeface="Calibri"/>
            </a:endParaRPr>
          </a:p>
          <a:p>
            <a:r>
              <a:rPr lang="en-US"/>
              <a:t>Each week began around the table with a hearty, home-cooked meal prepared by one of our co-facilitators. Our facilitation team included four facilitators—three with lived experience of poverty and one middle-class staff member—and the meals reflected the care and hospitality they brought to the program. We planned menus that accommodated dietary needs so everyone could feel welcome. Some weeks we shared homemade beef stew with fresh buns; other weeks it was baked macaroni and cheese with vegetarian lentil soup. A few participants also chose to bring food to share, offering what they could as a way of contributing to the community we were building together. </a:t>
            </a:r>
          </a:p>
          <a:p>
            <a:r>
              <a:rPr lang="en-US" dirty="0"/>
              <a:t> </a:t>
            </a:r>
            <a:endParaRPr lang="en-US" dirty="0">
              <a:ea typeface="Calibri"/>
              <a:cs typeface="Calibri"/>
            </a:endParaRPr>
          </a:p>
          <a:p>
            <a:r>
              <a:rPr lang="en-US" dirty="0"/>
              <a:t>The meal did far more than fill empty stomachs. It created a level playing field. Before conversations about poverty, privilege, and social class began, everyone gathered around the same table, eating the same food. It reminded us that we all have basic human needs, and that sharing food has a remarkable way of breaking down barriers and helping strangers become </a:t>
            </a:r>
            <a:r>
              <a:rPr lang="en-US" dirty="0" err="1"/>
              <a:t>neighbours</a:t>
            </a:r>
            <a:r>
              <a:rPr lang="en-US" dirty="0"/>
              <a:t>. The meal was never about serving one group and helping another. It wasn’t an act of charity – it was mutual hospitality. It was about creating a space where everyone could both give and receive, and where relationships could grow across economic differences with dignity and mutual respect. </a:t>
            </a:r>
          </a:p>
          <a:p>
            <a:r>
              <a:rPr lang="en-US" dirty="0"/>
              <a:t> </a:t>
            </a:r>
            <a:endParaRPr lang="en-US" dirty="0">
              <a:ea typeface="Calibri"/>
              <a:cs typeface="Calibri"/>
            </a:endParaRPr>
          </a:p>
          <a:p>
            <a:r>
              <a:rPr lang="en-US"/>
              <a:t>More than half of the participants in this program were living in poverty. Many spoke openly about the rising cost of groceries and how difficult it had become to afford healthy food. One participant, who rents a room in a shared house, quietly shared that our weekly meal was the most vegetables she ate all week. She looked forward to coming each Wednesday, not only for the learning and relationships, but because she knew she would receive a nourishing, home-cooked meal prepared with care. </a:t>
            </a:r>
          </a:p>
          <a:p>
            <a:r>
              <a:rPr lang="en-US" dirty="0"/>
              <a:t> </a:t>
            </a:r>
            <a:endParaRPr lang="en-US" dirty="0">
              <a:ea typeface="Calibri"/>
              <a:cs typeface="Calibri"/>
            </a:endParaRPr>
          </a:p>
          <a:p>
            <a:r>
              <a:rPr lang="en-US"/>
              <a:t>Once we had eaten together, we spent the afternoon learning from one another about the realities of poverty and privilege – the importance of stable housing, access to education, meaningful relationships, and mental health support. The conversations were richer because trust had already begun to grow around the table. </a:t>
            </a:r>
          </a:p>
          <a:p>
            <a:r>
              <a:rPr lang="en-US" dirty="0"/>
              <a:t> </a:t>
            </a:r>
            <a:endParaRPr lang="en-US" dirty="0">
              <a:ea typeface="Calibri"/>
              <a:cs typeface="Calibri"/>
            </a:endParaRPr>
          </a:p>
          <a:p>
            <a:r>
              <a:rPr lang="en-US"/>
              <a:t>At the end of each week, participants living on low incomes received a $50 grocery gift card in recognition of the invaluable expertise they brought through their lived experience. Their stories and insights were not simply welcomed—they were essential to the learning of the entire group. </a:t>
            </a:r>
          </a:p>
          <a:p>
            <a:r>
              <a:rPr lang="en-US" dirty="0"/>
              <a:t> </a:t>
            </a:r>
            <a:endParaRPr lang="en-US" dirty="0">
              <a:ea typeface="Calibri"/>
              <a:cs typeface="Calibri"/>
            </a:endParaRPr>
          </a:p>
          <a:p>
            <a:r>
              <a:rPr lang="en-US"/>
              <a:t>In a time when many people feel increasingly isolated and divided, we have witnessed how something as ordinary as sharing a meal can become an extraordinary act of community building. Around a table, people from very different economic backgrounds discover one another's humanity. They listen more deeply, build relationships across differences, and begin imagining what a more connected and compassionate community could look like, together. </a:t>
            </a:r>
          </a:p>
          <a:p>
            <a:r>
              <a:rPr lang="en-US" dirty="0"/>
              <a:t> </a:t>
            </a:r>
            <a:endParaRPr lang="en-US" dirty="0">
              <a:ea typeface="Calibri"/>
              <a:cs typeface="Calibri"/>
            </a:endParaRPr>
          </a:p>
          <a:p>
            <a:r>
              <a:rPr lang="en-US"/>
              <a:t>The views contained within these blogs are personal and do not necessarily reflect those of The United Church of Canada or United Church of Canada Foundation. </a:t>
            </a:r>
          </a:p>
        </p:txBody>
      </p:sp>
      <p:sp>
        <p:nvSpPr>
          <p:cNvPr id="4" name="Slide Number Placeholder 3"/>
          <p:cNvSpPr>
            <a:spLocks noGrp="1"/>
          </p:cNvSpPr>
          <p:nvPr>
            <p:ph type="sldNum" sz="quarter" idx="5"/>
          </p:nvPr>
        </p:nvSpPr>
        <p:spPr/>
        <p:txBody>
          <a:bodyPr/>
          <a:lstStyle/>
          <a:p>
            <a:fld id="{A5DDD30F-3441-4B0C-A609-03C867521774}" type="slidenum">
              <a:t>2</a:t>
            </a:fld>
            <a:endParaRPr lang="en-US"/>
          </a:p>
        </p:txBody>
      </p:sp>
    </p:spTree>
    <p:extLst>
      <p:ext uri="{BB962C8B-B14F-4D97-AF65-F5344CB8AC3E}">
        <p14:creationId xmlns:p14="http://schemas.microsoft.com/office/powerpoint/2010/main" val="3193857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2C8E5-6C53-5FBE-7CDD-CD1B6733E68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9CCE67B-7253-B0E2-13CC-E49DC32D402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5770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046043-2DFE-86D5-4D36-28E77BA0506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98572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3c940ca1-5ff5-4c12-9ecd-e33ede4a829f" ContentTypeId="0x0101" PreviousValue="false"/>
</file>

<file path=customXml/item3.xml><?xml version="1.0" encoding="utf-8"?>
<p:properties xmlns:p="http://schemas.microsoft.com/office/2006/metadata/properties" xmlns:xsi="http://www.w3.org/2001/XMLSchema-instance" xmlns:pc="http://schemas.microsoft.com/office/infopath/2007/PartnerControls">
  <documentManagement>
    <Credit xmlns="51dc2e4b-bf63-4bda-b747-c27924f79ae2" xsi:nil="true"/>
    <Region xmlns="eb6d8c5d-5b31-4807-8756-a31b61bec20d" xsi:nil="true"/>
    <TaxCatchAll xmlns="eb6d8c5d-5b31-4807-8756-a31b61bec20d" xsi:nil="true"/>
    <Thumbnail xmlns="51dc2e4b-bf63-4bda-b747-c27924f79ae2" xsi:nil="true"/>
    <Source xmlns="51dc2e4b-bf63-4bda-b747-c27924f79ae2" xsi:nil="true"/>
    <lcf76f155ced4ddcb4097134ff3c332f xmlns="51dc2e4b-bf63-4bda-b747-c27924f79ae2">
      <Terms xmlns="http://schemas.microsoft.com/office/infopath/2007/PartnerControls"/>
    </lcf76f155ced4ddcb4097134ff3c332f>
    <Usedin xmlns="51dc2e4b-bf63-4bda-b747-c27924f79ae2"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13F4C8A5C740146BB467E1F805E6B59" ma:contentTypeVersion="27" ma:contentTypeDescription="Create a new document." ma:contentTypeScope="" ma:versionID="0b0cb38fc259f04dc62f2a8b002b0c01">
  <xsd:schema xmlns:xsd="http://www.w3.org/2001/XMLSchema" xmlns:xs="http://www.w3.org/2001/XMLSchema" xmlns:p="http://schemas.microsoft.com/office/2006/metadata/properties" xmlns:ns2="eb6d8c5d-5b31-4807-8756-a31b61bec20d" xmlns:ns3="51dc2e4b-bf63-4bda-b747-c27924f79ae2" xmlns:ns4="f235ab88-6d95-44b4-9fae-e6e389b95fc3" targetNamespace="http://schemas.microsoft.com/office/2006/metadata/properties" ma:root="true" ma:fieldsID="26ee2e785dbf62eff75947e5b51df732" ns2:_="" ns3:_="" ns4:_="">
    <xsd:import namespace="eb6d8c5d-5b31-4807-8756-a31b61bec20d"/>
    <xsd:import namespace="51dc2e4b-bf63-4bda-b747-c27924f79ae2"/>
    <xsd:import namespace="f235ab88-6d95-44b4-9fae-e6e389b95fc3"/>
    <xsd:element name="properties">
      <xsd:complexType>
        <xsd:sequence>
          <xsd:element name="documentManagement">
            <xsd:complexType>
              <xsd:all>
                <xsd:element ref="ns2:Region" minOccurs="0"/>
                <xsd:element ref="ns3:MediaServiceLocation" minOccurs="0"/>
                <xsd:element ref="ns3:MediaServiceOCR" minOccurs="0"/>
                <xsd:element ref="ns4:SharedWithUsers" minOccurs="0"/>
                <xsd:element ref="ns4: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Usedin" minOccurs="0"/>
                <xsd:element ref="ns3:Credit" minOccurs="0"/>
                <xsd:element ref="ns3:Source" minOccurs="0"/>
                <xsd:element ref="ns3:Thumbnail" minOccurs="0"/>
                <xsd:element ref="ns2:TaxCatchAll" minOccurs="0"/>
                <xsd:element ref="ns3:lcf76f155ced4ddcb4097134ff3c332f" minOccurs="0"/>
                <xsd:element ref="ns3:MediaServiceObjectDetectorVersions" minOccurs="0"/>
                <xsd:element ref="ns3:MediaServiceSearchProperties" minOccurs="0"/>
                <xsd:element ref="ns3:MediaServiceMetadata" minOccurs="0"/>
                <xsd:element ref="ns3:MediaServiceFastMetadata" minOccurs="0"/>
                <xsd:element ref="ns3:MediaServiceDateTaken" minOccurs="0"/>
                <xsd:element ref="ns3:MediaServiceAuto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d8c5d-5b31-4807-8756-a31b61bec20d" elementFormDefault="qualified">
    <xsd:import namespace="http://schemas.microsoft.com/office/2006/documentManagement/types"/>
    <xsd:import namespace="http://schemas.microsoft.com/office/infopath/2007/PartnerControls"/>
    <xsd:element name="Region" ma:index="8" nillable="true" ma:displayName="Region" ma:default="" ma:format="Dropdown" ma:internalName="Region">
      <xsd:simpleType>
        <xsd:restriction base="dms:Choice">
          <xsd:enumeration value="choicesPlaceholder1"/>
          <xsd:enumeration value="choicesPlaceholder2"/>
          <xsd:enumeration value="choicesPlaceholder3"/>
        </xsd:restriction>
      </xsd:simpleType>
    </xsd:element>
    <xsd:element name="TaxCatchAll" ma:index="23" nillable="true" ma:displayName="Taxonomy Catch All Column" ma:hidden="true" ma:list="{97a75323-d2b9-4b02-9bc8-cfb24b0b7f5f}" ma:internalName="TaxCatchAll" ma:showField="CatchAllData" ma:web="f235ab88-6d95-44b4-9fae-e6e389b95f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dc2e4b-bf63-4bda-b747-c27924f79ae2" elementFormDefault="qualified">
    <xsd:import namespace="http://schemas.microsoft.com/office/2006/documentManagement/types"/>
    <xsd:import namespace="http://schemas.microsoft.com/office/infopath/2007/PartnerControls"/>
    <xsd:element name="MediaServiceLocation" ma:index="9" nillable="true" ma:displayName="Location" ma:internalName="MediaServiceLocatio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Usedin" ma:index="19" nillable="true" ma:displayName="Used in" ma:format="Dropdown" ma:internalName="Usedin">
      <xsd:simpleType>
        <xsd:restriction base="dms:Note">
          <xsd:maxLength value="255"/>
        </xsd:restriction>
      </xsd:simpleType>
    </xsd:element>
    <xsd:element name="Credit" ma:index="20" nillable="true" ma:displayName="Credit" ma:format="Dropdown" ma:internalName="Credit">
      <xsd:simpleType>
        <xsd:restriction base="dms:Text">
          <xsd:maxLength value="255"/>
        </xsd:restriction>
      </xsd:simpleType>
    </xsd:element>
    <xsd:element name="Source" ma:index="21" nillable="true" ma:displayName="Source" ma:description="Where did photo come from?" ma:format="Dropdown" ma:internalName="Source">
      <xsd:simpleType>
        <xsd:restriction base="dms:Text">
          <xsd:maxLength value="255"/>
        </xsd:restriction>
      </xsd:simpleType>
    </xsd:element>
    <xsd:element name="Thumbnail" ma:index="22" nillable="true" ma:displayName="Thumbnail" ma:description="Thumbnail of photo" ma:format="Dropdown" ma:internalName="Thumbnail">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940ca1-5ff5-4c12-9ecd-e33ede4a82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Tags" ma:internalName="MediaServiceAutoTag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35ab88-6d95-44b4-9fae-e6e389b95fc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8" ma:displayName="Subject"/>
        <xsd:element ref="dc:description" minOccurs="0" maxOccurs="1"/>
        <xsd:element name="keywords" minOccurs="0" maxOccurs="1" type="xsd:string" ma:index="2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D2987-0C83-4EE0-8AED-A7F2B50DF8BB}">
  <ds:schemaRefs>
    <ds:schemaRef ds:uri="http://schemas.microsoft.com/sharepoint/v3/contenttype/forms"/>
  </ds:schemaRefs>
</ds:datastoreItem>
</file>

<file path=customXml/itemProps2.xml><?xml version="1.0" encoding="utf-8"?>
<ds:datastoreItem xmlns:ds="http://schemas.openxmlformats.org/officeDocument/2006/customXml" ds:itemID="{670A0B77-8DE2-4C26-8A80-B8A9D68AFAD7}">
  <ds:schemaRefs>
    <ds:schemaRef ds:uri="Microsoft.SharePoint.Taxonomy.ContentTypeSync"/>
  </ds:schemaRefs>
</ds:datastoreItem>
</file>

<file path=customXml/itemProps3.xml><?xml version="1.0" encoding="utf-8"?>
<ds:datastoreItem xmlns:ds="http://schemas.openxmlformats.org/officeDocument/2006/customXml" ds:itemID="{AAF0B6A9-80D2-4C26-8ACD-CACADFCDAFB6}">
  <ds:schemaRefs>
    <ds:schemaRef ds:uri="http://schemas.microsoft.com/office/2006/metadata/properties"/>
    <ds:schemaRef ds:uri="http://schemas.microsoft.com/office/infopath/2007/PartnerControls"/>
    <ds:schemaRef ds:uri="51dc2e4b-bf63-4bda-b747-c27924f79ae2"/>
    <ds:schemaRef ds:uri="eb6d8c5d-5b31-4807-8756-a31b61bec20d"/>
  </ds:schemaRefs>
</ds:datastoreItem>
</file>

<file path=customXml/itemProps4.xml><?xml version="1.0" encoding="utf-8"?>
<ds:datastoreItem xmlns:ds="http://schemas.openxmlformats.org/officeDocument/2006/customXml" ds:itemID="{A13CA340-7967-43A8-BF1F-BDAB117FF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6d8c5d-5b31-4807-8756-a31b61bec20d"/>
    <ds:schemaRef ds:uri="51dc2e4b-bf63-4bda-b747-c27924f79ae2"/>
    <ds:schemaRef ds:uri="f235ab88-6d95-44b4-9fae-e6e389b95f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17</cp:revision>
  <dcterms:created xsi:type="dcterms:W3CDTF">2026-08-18T18:14:26Z</dcterms:created>
  <dcterms:modified xsi:type="dcterms:W3CDTF">2026-08-19T19:55:55Z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0x010100813F4C8A5C740146BB467E1F805E6B59</vt:lpwstr>
  </property>
  <property fmtid="{D5CDD505-2E9C-101B-9397-08002B2CF9AE}" pid="3" name="MediaServiceImageTags">
    <vt:lpwstr/>
  </property>
</Properties>
</file>