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8"/>
  </p:notesMasterIdLst>
  <p:sldIdLst>
    <p:sldId id="256" r:id="rId6"/>
    <p:sldId id="25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402744-CFAF-013F-1415-BBEA4636B480}" v="6" dt="2026-08-18T18:18:23.861"/>
    <p1510:client id="{6362C25F-AD63-025F-E303-FC3D5CCB4224}" v="6" dt="2026-08-18T18:14:53.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6362C25F-AD63-025F-E303-FC3D5CCB4224}"/>
    <pc:docChg chg="modSld">
      <pc:chgData name="" userId="" providerId="" clId="Web-{6362C25F-AD63-025F-E303-FC3D5CCB4224}" dt="2026-08-18T18:14:35.651" v="1"/>
      <pc:docMkLst>
        <pc:docMk/>
      </pc:docMkLst>
      <pc:sldChg chg="delSp">
        <pc:chgData name="" userId="" providerId="" clId="Web-{6362C25F-AD63-025F-E303-FC3D5CCB4224}" dt="2026-08-18T18:14:35.651" v="1"/>
        <pc:sldMkLst>
          <pc:docMk/>
          <pc:sldMk cId="109857222" sldId="256"/>
        </pc:sldMkLst>
        <pc:spChg chg="del">
          <ac:chgData name="" userId="" providerId="" clId="Web-{6362C25F-AD63-025F-E303-FC3D5CCB4224}" dt="2026-08-18T18:14:35.651" v="1"/>
          <ac:spMkLst>
            <pc:docMk/>
            <pc:sldMk cId="109857222" sldId="256"/>
            <ac:spMk id="2" creationId="{00000000-0000-0000-0000-000000000000}"/>
          </ac:spMkLst>
        </pc:spChg>
        <pc:spChg chg="del">
          <ac:chgData name="" userId="" providerId="" clId="Web-{6362C25F-AD63-025F-E303-FC3D5CCB4224}" dt="2026-08-18T18:14:35.651" v="0"/>
          <ac:spMkLst>
            <pc:docMk/>
            <pc:sldMk cId="109857222" sldId="256"/>
            <ac:spMk id="3" creationId="{00000000-0000-0000-0000-000000000000}"/>
          </ac:spMkLst>
        </pc:spChg>
      </pc:sldChg>
    </pc:docChg>
  </pc:docChgLst>
  <pc:docChgLst>
    <pc:chgData name="Lindsay Glennie" userId="S::lglennie@united-church.ca::e85a353d-2799-4edf-884d-40213d31629a" providerId="AD" clId="Web-{2A402744-CFAF-013F-1415-BBEA4636B480}"/>
    <pc:docChg chg="modSld">
      <pc:chgData name="Lindsay Glennie" userId="S::lglennie@united-church.ca::e85a353d-2799-4edf-884d-40213d31629a" providerId="AD" clId="Web-{2A402744-CFAF-013F-1415-BBEA4636B480}" dt="2026-08-18T18:18:23.861" v="5"/>
      <pc:docMkLst>
        <pc:docMk/>
      </pc:docMkLst>
      <pc:sldChg chg="addSp delSp modSp">
        <pc:chgData name="Lindsay Glennie" userId="S::lglennie@united-church.ca::e85a353d-2799-4edf-884d-40213d31629a" providerId="AD" clId="Web-{2A402744-CFAF-013F-1415-BBEA4636B480}" dt="2026-08-18T18:18:17.767" v="4"/>
        <pc:sldMkLst>
          <pc:docMk/>
          <pc:sldMk cId="109857222" sldId="256"/>
        </pc:sldMkLst>
        <pc:picChg chg="add del mod">
          <ac:chgData name="Lindsay Glennie" userId="S::lglennie@united-church.ca::e85a353d-2799-4edf-884d-40213d31629a" providerId="AD" clId="Web-{2A402744-CFAF-013F-1415-BBEA4636B480}" dt="2026-08-18T18:18:10.486" v="3"/>
          <ac:picMkLst>
            <pc:docMk/>
            <pc:sldMk cId="109857222" sldId="256"/>
            <ac:picMk id="2" creationId="{14B7F9E0-44D3-8048-81EB-E65C646A8F82}"/>
          </ac:picMkLst>
        </pc:picChg>
        <pc:picChg chg="add mod">
          <ac:chgData name="Lindsay Glennie" userId="S::lglennie@united-church.ca::e85a353d-2799-4edf-884d-40213d31629a" providerId="AD" clId="Web-{2A402744-CFAF-013F-1415-BBEA4636B480}" dt="2026-08-18T18:18:17.767" v="4"/>
          <ac:picMkLst>
            <pc:docMk/>
            <pc:sldMk cId="109857222" sldId="256"/>
            <ac:picMk id="3" creationId="{89AF028D-66E5-1AF3-33A9-1086C83DCAB6}"/>
          </ac:picMkLst>
        </pc:picChg>
        <pc:picChg chg="del">
          <ac:chgData name="Lindsay Glennie" userId="S::lglennie@united-church.ca::e85a353d-2799-4edf-884d-40213d31629a" providerId="AD" clId="Web-{2A402744-CFAF-013F-1415-BBEA4636B480}" dt="2026-08-18T18:17:54.470" v="0"/>
          <ac:picMkLst>
            <pc:docMk/>
            <pc:sldMk cId="109857222" sldId="256"/>
            <ac:picMk id="4" creationId="{59CB95C5-4EEB-E471-606E-A1D4EC70F37A}"/>
          </ac:picMkLst>
        </pc:picChg>
      </pc:sldChg>
      <pc:sldChg chg="addSp delSp modSp">
        <pc:chgData name="Lindsay Glennie" userId="S::lglennie@united-church.ca::e85a353d-2799-4edf-884d-40213d31629a" providerId="AD" clId="Web-{2A402744-CFAF-013F-1415-BBEA4636B480}" dt="2026-08-18T18:18:23.861" v="5"/>
        <pc:sldMkLst>
          <pc:docMk/>
          <pc:sldMk cId="3657700669" sldId="257"/>
        </pc:sldMkLst>
        <pc:picChg chg="del">
          <ac:chgData name="Lindsay Glennie" userId="S::lglennie@united-church.ca::e85a353d-2799-4edf-884d-40213d31629a" providerId="AD" clId="Web-{2A402744-CFAF-013F-1415-BBEA4636B480}" dt="2026-08-18T18:17:56.673" v="1"/>
          <ac:picMkLst>
            <pc:docMk/>
            <pc:sldMk cId="3657700669" sldId="257"/>
            <ac:picMk id="2" creationId="{CC2D4CA0-8219-F3D4-39DD-BA241F2BDFAB}"/>
          </ac:picMkLst>
        </pc:picChg>
        <pc:picChg chg="add mod">
          <ac:chgData name="Lindsay Glennie" userId="S::lglennie@united-church.ca::e85a353d-2799-4edf-884d-40213d31629a" providerId="AD" clId="Web-{2A402744-CFAF-013F-1415-BBEA4636B480}" dt="2026-08-18T18:18:23.861" v="5"/>
          <ac:picMkLst>
            <pc:docMk/>
            <pc:sldMk cId="3657700669" sldId="257"/>
            <ac:picMk id="3" creationId="{8FC09669-D62E-143B-A6A1-77F6EF03A8E8}"/>
          </ac:picMkLst>
        </pc:picChg>
      </pc:sldChg>
    </pc:docChg>
  </pc:docChgLst>
  <pc:docChgLst>
    <pc:chgData name="Lindsay Glennie" userId="S::lglennie@united-church.ca::e85a353d-2799-4edf-884d-40213d31629a" providerId="AD" clId="Web-{70D2FFD9-E0E1-50EC-F8C3-D93215E918B0}"/>
    <pc:docChg chg="modSld">
      <pc:chgData name="Lindsay Glennie" userId="S::lglennie@united-church.ca::e85a353d-2799-4edf-884d-40213d31629a" providerId="AD" clId="Web-{70D2FFD9-E0E1-50EC-F8C3-D93215E918B0}" dt="2026-08-19T19:54:40.900" v="3"/>
      <pc:docMkLst>
        <pc:docMk/>
      </pc:docMkLst>
      <pc:sldChg chg="modNotes">
        <pc:chgData name="Lindsay Glennie" userId="S::lglennie@united-church.ca::e85a353d-2799-4edf-884d-40213d31629a" providerId="AD" clId="Web-{70D2FFD9-E0E1-50EC-F8C3-D93215E918B0}" dt="2026-08-19T19:54:40.900" v="3"/>
        <pc:sldMkLst>
          <pc:docMk/>
          <pc:sldMk cId="3657700669" sldId="257"/>
        </pc:sldMkLst>
      </pc:sldChg>
    </pc:docChg>
  </pc:docChgLst>
  <pc:docChgLst>
    <pc:chgData name="Lindsay Glennie" userId="S::lglennie@united-church.ca::e85a353d-2799-4edf-884d-40213d31629a" providerId="AD" clId="Web-{6362C25F-AD63-025F-E303-FC3D5CCB4224}"/>
    <pc:docChg chg="addSld modSld">
      <pc:chgData name="Lindsay Glennie" userId="S::lglennie@united-church.ca::e85a353d-2799-4edf-884d-40213d31629a" providerId="AD" clId="Web-{6362C25F-AD63-025F-E303-FC3D5CCB4224}" dt="2026-08-18T18:14:53.323" v="3"/>
      <pc:docMkLst>
        <pc:docMk/>
      </pc:docMkLst>
      <pc:sldChg chg="addSp modSp">
        <pc:chgData name="Lindsay Glennie" userId="S::lglennie@united-church.ca::e85a353d-2799-4edf-884d-40213d31629a" providerId="AD" clId="Web-{6362C25F-AD63-025F-E303-FC3D5CCB4224}" dt="2026-08-18T18:14:45.354" v="0"/>
        <pc:sldMkLst>
          <pc:docMk/>
          <pc:sldMk cId="109857222" sldId="256"/>
        </pc:sldMkLst>
        <pc:picChg chg="add mod">
          <ac:chgData name="Lindsay Glennie" userId="S::lglennie@united-church.ca::e85a353d-2799-4edf-884d-40213d31629a" providerId="AD" clId="Web-{6362C25F-AD63-025F-E303-FC3D5CCB4224}" dt="2026-08-18T18:14:45.354" v="0"/>
          <ac:picMkLst>
            <pc:docMk/>
            <pc:sldMk cId="109857222" sldId="256"/>
            <ac:picMk id="4" creationId="{59CB95C5-4EEB-E471-606E-A1D4EC70F37A}"/>
          </ac:picMkLst>
        </pc:picChg>
      </pc:sldChg>
      <pc:sldChg chg="addSp delSp modSp add replId">
        <pc:chgData name="Lindsay Glennie" userId="S::lglennie@united-church.ca::e85a353d-2799-4edf-884d-40213d31629a" providerId="AD" clId="Web-{6362C25F-AD63-025F-E303-FC3D5CCB4224}" dt="2026-08-18T18:14:53.323" v="3"/>
        <pc:sldMkLst>
          <pc:docMk/>
          <pc:sldMk cId="3657700669" sldId="257"/>
        </pc:sldMkLst>
        <pc:picChg chg="add mod">
          <ac:chgData name="Lindsay Glennie" userId="S::lglennie@united-church.ca::e85a353d-2799-4edf-884d-40213d31629a" providerId="AD" clId="Web-{6362C25F-AD63-025F-E303-FC3D5CCB4224}" dt="2026-08-18T18:14:53.323" v="3"/>
          <ac:picMkLst>
            <pc:docMk/>
            <pc:sldMk cId="3657700669" sldId="257"/>
            <ac:picMk id="2" creationId="{CC2D4CA0-8219-F3D4-39DD-BA241F2BDFAB}"/>
          </ac:picMkLst>
        </pc:picChg>
        <pc:picChg chg="del">
          <ac:chgData name="Lindsay Glennie" userId="S::lglennie@united-church.ca::e85a353d-2799-4edf-884d-40213d31629a" providerId="AD" clId="Web-{6362C25F-AD63-025F-E303-FC3D5CCB4224}" dt="2026-08-18T18:14:49.464" v="2"/>
          <ac:picMkLst>
            <pc:docMk/>
            <pc:sldMk cId="3657700669" sldId="257"/>
            <ac:picMk id="4" creationId="{F074C417-77F5-0D41-EA43-71CD0584338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469F2B-3149-458F-8485-14E5F67E90A5}" type="datetimeFigureOut">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F2EC75-83EE-428A-A40C-FB610B1DCBA1}" type="slidenum">
              <a:t>‹#›</a:t>
            </a:fld>
            <a:endParaRPr lang="en-US"/>
          </a:p>
        </p:txBody>
      </p:sp>
    </p:spTree>
    <p:extLst>
      <p:ext uri="{BB962C8B-B14F-4D97-AF65-F5344CB8AC3E}">
        <p14:creationId xmlns:p14="http://schemas.microsoft.com/office/powerpoint/2010/main" val="1667980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Westminster United Church in Orangeville, ON is helping children discover the joy of cooking, gardening, and being part of a welcoming community. Here is the Mission and Service Story for September 13, 2026. </a:t>
            </a:r>
          </a:p>
          <a:p>
            <a:r>
              <a:rPr lang="en-US" dirty="0"/>
              <a:t> </a:t>
            </a:r>
            <a:endParaRPr lang="en-US" dirty="0">
              <a:ea typeface="Calibri"/>
              <a:cs typeface="Calibri"/>
            </a:endParaRPr>
          </a:p>
          <a:p>
            <a:r>
              <a:rPr lang="en-US"/>
              <a:t>PA Days can be difficult for working parents who are looking for affordable, safe, and engaging activities for their children. For families of children on the autism spectrum, finding programs that are welcoming with appropriate support can be an even greater challenge. </a:t>
            </a:r>
          </a:p>
          <a:p>
            <a:r>
              <a:rPr lang="en-US" dirty="0"/>
              <a:t> </a:t>
            </a:r>
            <a:endParaRPr lang="en-US" dirty="0">
              <a:ea typeface="Calibri"/>
              <a:cs typeface="Calibri"/>
            </a:endParaRPr>
          </a:p>
          <a:p>
            <a:r>
              <a:rPr lang="en-US"/>
              <a:t>Westminster United Church saw the need, and responded by offering FOOD4FUN, a series of gardening and cooking camps for children ages four to twelve. The program gave children a place to spend their PA Days while learning about food, gardening, and community. </a:t>
            </a:r>
          </a:p>
          <a:p>
            <a:r>
              <a:rPr lang="en-US" dirty="0"/>
              <a:t> </a:t>
            </a:r>
            <a:endParaRPr lang="en-US" dirty="0">
              <a:ea typeface="Calibri"/>
              <a:cs typeface="Calibri"/>
            </a:endParaRPr>
          </a:p>
          <a:p>
            <a:r>
              <a:rPr lang="en-US"/>
              <a:t>FOOD4FUN brought children into Westminster’s garden, where they could experience food growing at its source. They planted, harvested, explored the garden, and took part in mindful walks. In the kitchen, they prepared food, learned new skills, and shared meals together. Lunch and snacks were provided, and sometimes food was sent home with campers. </a:t>
            </a:r>
          </a:p>
          <a:p>
            <a:r>
              <a:rPr lang="en-US" dirty="0"/>
              <a:t> </a:t>
            </a:r>
            <a:endParaRPr lang="en-US" dirty="0">
              <a:ea typeface="Calibri"/>
              <a:cs typeface="Calibri"/>
            </a:endParaRPr>
          </a:p>
          <a:p>
            <a:r>
              <a:rPr lang="en-US"/>
              <a:t>The program welcomed children with a wide range of interests, abilities, and needs. Volunteers provided additional support as required, helping create a barrier-free environment where everyone could participate. Some children who didn't regularly spend time outdoors became especially enthusiastic about the garden. </a:t>
            </a:r>
          </a:p>
          <a:p>
            <a:r>
              <a:rPr lang="en-US" dirty="0"/>
              <a:t> </a:t>
            </a:r>
            <a:endParaRPr lang="en-US" dirty="0">
              <a:ea typeface="Calibri"/>
              <a:cs typeface="Calibri"/>
            </a:endParaRPr>
          </a:p>
          <a:p>
            <a:r>
              <a:rPr lang="en-US"/>
              <a:t>Impact could be seen in things campers said. When a camper, referred to as "M," returned for a second camping session, their first question was: “When are we going outside? I need to visit my special tree.” Other campers were already asking when the next PA Day camp would be held. Campers "S" and "B" were eager to know if they would be growing potatoes again and if they could help with the harvest. </a:t>
            </a:r>
          </a:p>
          <a:p>
            <a:r>
              <a:rPr lang="en-US" dirty="0"/>
              <a:t> </a:t>
            </a:r>
            <a:endParaRPr lang="en-US" dirty="0">
              <a:ea typeface="Calibri"/>
              <a:cs typeface="Calibri"/>
            </a:endParaRPr>
          </a:p>
          <a:p>
            <a:r>
              <a:rPr lang="en-US"/>
              <a:t>These experiences build more than gardening and cooking skills. Children develop confidence in the kitchen, become more comfortable in groups, build relationships with other campers, and develop a healthy relationship with food. They also have opportunities to build a lasting connection with the land. </a:t>
            </a:r>
          </a:p>
          <a:p>
            <a:r>
              <a:rPr lang="en-US" dirty="0"/>
              <a:t> </a:t>
            </a:r>
            <a:endParaRPr lang="en-US" dirty="0">
              <a:ea typeface="Calibri"/>
              <a:cs typeface="Calibri"/>
            </a:endParaRPr>
          </a:p>
          <a:p>
            <a:r>
              <a:rPr lang="en-US"/>
              <a:t>FOOD4FUN has also helped Westminster learn more about what is needed to provide accessible and welcoming programming. The congregation is exploring relationships with autism services in Orangeville and is developing plans for a weeklong summer camp for food-insecure families in 2027. </a:t>
            </a:r>
          </a:p>
          <a:p>
            <a:r>
              <a:rPr lang="en-US" dirty="0"/>
              <a:t> </a:t>
            </a:r>
            <a:endParaRPr lang="en-US" dirty="0">
              <a:ea typeface="Calibri"/>
              <a:cs typeface="Calibri"/>
            </a:endParaRPr>
          </a:p>
          <a:p>
            <a:r>
              <a:rPr lang="en-US"/>
              <a:t>Our gifts through Mission and Service make this work possible. Our support helps congregations respond to needs in their communities and create opportunities for people, especially children, to learn, connect, and thrive. </a:t>
            </a:r>
          </a:p>
          <a:p>
            <a:r>
              <a:rPr lang="en-US" dirty="0"/>
              <a:t> </a:t>
            </a:r>
            <a:endParaRPr lang="en-US" dirty="0">
              <a:ea typeface="Calibri"/>
              <a:cs typeface="Calibri"/>
            </a:endParaRPr>
          </a:p>
          <a:p>
            <a:r>
              <a:rPr lang="en-US"/>
              <a:t>Let’s give generously so children can continue discovering confidence, skills, and connections that grow.  </a:t>
            </a:r>
          </a:p>
        </p:txBody>
      </p:sp>
      <p:sp>
        <p:nvSpPr>
          <p:cNvPr id="4" name="Slide Number Placeholder 3"/>
          <p:cNvSpPr>
            <a:spLocks noGrp="1"/>
          </p:cNvSpPr>
          <p:nvPr>
            <p:ph type="sldNum" sz="quarter" idx="5"/>
          </p:nvPr>
        </p:nvSpPr>
        <p:spPr/>
        <p:txBody>
          <a:bodyPr/>
          <a:lstStyle/>
          <a:p>
            <a:fld id="{18F2EC75-83EE-428A-A40C-FB610B1DCBA1}" type="slidenum">
              <a:t>2</a:t>
            </a:fld>
            <a:endParaRPr lang="en-US"/>
          </a:p>
        </p:txBody>
      </p:sp>
    </p:spTree>
    <p:extLst>
      <p:ext uri="{BB962C8B-B14F-4D97-AF65-F5344CB8AC3E}">
        <p14:creationId xmlns:p14="http://schemas.microsoft.com/office/powerpoint/2010/main" val="1353179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AF028D-66E5-1AF3-33A9-1086C83DCAB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2C8E5-6C53-5FBE-7CDD-CD1B6733E6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FC09669-D62E-143B-A6A1-77F6EF03A8E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577006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3c940ca1-5ff5-4c12-9ecd-e33ede4a829f"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3F4C8A5C740146BB467E1F805E6B59" ma:contentTypeVersion="27" ma:contentTypeDescription="Create a new document." ma:contentTypeScope="" ma:versionID="0b0cb38fc259f04dc62f2a8b002b0c01">
  <xsd:schema xmlns:xsd="http://www.w3.org/2001/XMLSchema" xmlns:xs="http://www.w3.org/2001/XMLSchema" xmlns:p="http://schemas.microsoft.com/office/2006/metadata/properties" xmlns:ns2="eb6d8c5d-5b31-4807-8756-a31b61bec20d" xmlns:ns3="51dc2e4b-bf63-4bda-b747-c27924f79ae2" xmlns:ns4="f235ab88-6d95-44b4-9fae-e6e389b95fc3" targetNamespace="http://schemas.microsoft.com/office/2006/metadata/properties" ma:root="true" ma:fieldsID="26ee2e785dbf62eff75947e5b51df732" ns2:_="" ns3:_="" ns4:_="">
    <xsd:import namespace="eb6d8c5d-5b31-4807-8756-a31b61bec20d"/>
    <xsd:import namespace="51dc2e4b-bf63-4bda-b747-c27924f79ae2"/>
    <xsd:import namespace="f235ab88-6d95-44b4-9fae-e6e389b95fc3"/>
    <xsd:element name="properties">
      <xsd:complexType>
        <xsd:sequence>
          <xsd:element name="documentManagement">
            <xsd:complexType>
              <xsd:all>
                <xsd:element ref="ns2:Region" minOccurs="0"/>
                <xsd:element ref="ns3:MediaServiceLocation" minOccurs="0"/>
                <xsd:element ref="ns3:MediaServiceOCR" minOccurs="0"/>
                <xsd:element ref="ns4:SharedWithUsers" minOccurs="0"/>
                <xsd:element ref="ns4:SharedWithDetail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Usedin" minOccurs="0"/>
                <xsd:element ref="ns3:Credit" minOccurs="0"/>
                <xsd:element ref="ns3:Source" minOccurs="0"/>
                <xsd:element ref="ns3:Thumbnail" minOccurs="0"/>
                <xsd:element ref="ns2:TaxCatchAll" minOccurs="0"/>
                <xsd:element ref="ns3:lcf76f155ced4ddcb4097134ff3c332f" minOccurs="0"/>
                <xsd:element ref="ns3:MediaServiceObjectDetectorVersions" minOccurs="0"/>
                <xsd:element ref="ns3:MediaServiceSearchProperties" minOccurs="0"/>
                <xsd:element ref="ns3:MediaServiceMetadata" minOccurs="0"/>
                <xsd:element ref="ns3:MediaServiceFastMetadata" minOccurs="0"/>
                <xsd:element ref="ns3:MediaServiceDateTaken" minOccurs="0"/>
                <xsd:element ref="ns3:MediaServiceAuto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6d8c5d-5b31-4807-8756-a31b61bec20d" elementFormDefault="qualified">
    <xsd:import namespace="http://schemas.microsoft.com/office/2006/documentManagement/types"/>
    <xsd:import namespace="http://schemas.microsoft.com/office/infopath/2007/PartnerControls"/>
    <xsd:element name="Region" ma:index="8" nillable="true" ma:displayName="Region" ma:default="" ma:format="Dropdown" ma:internalName="Region">
      <xsd:simpleType>
        <xsd:restriction base="dms:Choice">
          <xsd:enumeration value="choicesPlaceholder1"/>
          <xsd:enumeration value="choicesPlaceholder2"/>
          <xsd:enumeration value="choicesPlaceholder3"/>
        </xsd:restriction>
      </xsd:simpleType>
    </xsd:element>
    <xsd:element name="TaxCatchAll" ma:index="23" nillable="true" ma:displayName="Taxonomy Catch All Column" ma:hidden="true" ma:list="{97a75323-d2b9-4b02-9bc8-cfb24b0b7f5f}" ma:internalName="TaxCatchAll" ma:showField="CatchAllData" ma:web="f235ab88-6d95-44b4-9fae-e6e389b95fc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dc2e4b-bf63-4bda-b747-c27924f79ae2" elementFormDefault="qualified">
    <xsd:import namespace="http://schemas.microsoft.com/office/2006/documentManagement/types"/>
    <xsd:import namespace="http://schemas.microsoft.com/office/infopath/2007/PartnerControls"/>
    <xsd:element name="MediaServiceLocation" ma:index="9" nillable="true" ma:displayName="Location" ma:internalName="MediaServiceLocation" ma:readOnly="true">
      <xsd:simpleType>
        <xsd:restriction base="dms:Text"/>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Usedin" ma:index="19" nillable="true" ma:displayName="Used in" ma:format="Dropdown" ma:internalName="Usedin">
      <xsd:simpleType>
        <xsd:restriction base="dms:Note">
          <xsd:maxLength value="255"/>
        </xsd:restriction>
      </xsd:simpleType>
    </xsd:element>
    <xsd:element name="Credit" ma:index="20" nillable="true" ma:displayName="Credit" ma:format="Dropdown" ma:internalName="Credit">
      <xsd:simpleType>
        <xsd:restriction base="dms:Text">
          <xsd:maxLength value="255"/>
        </xsd:restriction>
      </xsd:simpleType>
    </xsd:element>
    <xsd:element name="Source" ma:index="21" nillable="true" ma:displayName="Source" ma:description="Where did photo come from?" ma:format="Dropdown" ma:internalName="Source">
      <xsd:simpleType>
        <xsd:restriction base="dms:Text">
          <xsd:maxLength value="255"/>
        </xsd:restriction>
      </xsd:simpleType>
    </xsd:element>
    <xsd:element name="Thumbnail" ma:index="22" nillable="true" ma:displayName="Thumbnail" ma:description="Thumbnail of photo" ma:format="Dropdown" ma:internalName="Thumbnail">
      <xsd:simpleType>
        <xsd:restriction base="dms:Text">
          <xsd:maxLength value="255"/>
        </xsd:restrict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c940ca1-5ff5-4c12-9ecd-e33ede4a829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Metadata" ma:index="29" nillable="true" ma:displayName="MediaServiceMetadata" ma:hidden="true" ma:internalName="MediaServiceMetadata"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DateTaken" ma:index="31" nillable="true" ma:displayName="MediaServiceDateTaken" ma:hidden="true" ma:internalName="MediaServiceDateTaken" ma:readOnly="true">
      <xsd:simpleType>
        <xsd:restriction base="dms:Text"/>
      </xsd:simpleType>
    </xsd:element>
    <xsd:element name="MediaServiceAutoTags" ma:index="32" nillable="true" ma:displayName="Tags" ma:internalName="MediaServiceAutoTags" ma:readOnly="true">
      <xsd:simpleType>
        <xsd:restriction base="dms:Text"/>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35ab88-6d95-44b4-9fae-e6e389b95fc3"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8" ma:displayName="Subject"/>
        <xsd:element ref="dc:description" minOccurs="0" maxOccurs="1"/>
        <xsd:element name="keywords" minOccurs="0" maxOccurs="1" type="xsd:string" ma:index="26"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Credit xmlns="51dc2e4b-bf63-4bda-b747-c27924f79ae2" xsi:nil="true"/>
    <Region xmlns="eb6d8c5d-5b31-4807-8756-a31b61bec20d" xsi:nil="true"/>
    <TaxCatchAll xmlns="eb6d8c5d-5b31-4807-8756-a31b61bec20d" xsi:nil="true"/>
    <Thumbnail xmlns="51dc2e4b-bf63-4bda-b747-c27924f79ae2" xsi:nil="true"/>
    <Source xmlns="51dc2e4b-bf63-4bda-b747-c27924f79ae2" xsi:nil="true"/>
    <lcf76f155ced4ddcb4097134ff3c332f xmlns="51dc2e4b-bf63-4bda-b747-c27924f79ae2">
      <Terms xmlns="http://schemas.microsoft.com/office/infopath/2007/PartnerControls"/>
    </lcf76f155ced4ddcb4097134ff3c332f>
    <Usedin xmlns="51dc2e4b-bf63-4bda-b747-c27924f79ae2" xsi:nil="true"/>
  </documentManagement>
</p:properties>
</file>

<file path=customXml/itemProps1.xml><?xml version="1.0" encoding="utf-8"?>
<ds:datastoreItem xmlns:ds="http://schemas.openxmlformats.org/officeDocument/2006/customXml" ds:itemID="{670A0B77-8DE2-4C26-8A80-B8A9D68AFAD7}">
  <ds:schemaRefs>
    <ds:schemaRef ds:uri="Microsoft.SharePoint.Taxonomy.ContentTypeSync"/>
  </ds:schemaRefs>
</ds:datastoreItem>
</file>

<file path=customXml/itemProps2.xml><?xml version="1.0" encoding="utf-8"?>
<ds:datastoreItem xmlns:ds="http://schemas.openxmlformats.org/officeDocument/2006/customXml" ds:itemID="{0B8D2987-0C83-4EE0-8AED-A7F2B50DF8BB}">
  <ds:schemaRefs>
    <ds:schemaRef ds:uri="http://schemas.microsoft.com/sharepoint/v3/contenttype/forms"/>
  </ds:schemaRefs>
</ds:datastoreItem>
</file>

<file path=customXml/itemProps3.xml><?xml version="1.0" encoding="utf-8"?>
<ds:datastoreItem xmlns:ds="http://schemas.openxmlformats.org/officeDocument/2006/customXml" ds:itemID="{A13CA340-7967-43A8-BF1F-BDAB117FF2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6d8c5d-5b31-4807-8756-a31b61bec20d"/>
    <ds:schemaRef ds:uri="51dc2e4b-bf63-4bda-b747-c27924f79ae2"/>
    <ds:schemaRef ds:uri="f235ab88-6d95-44b4-9fae-e6e389b95f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AF0B6A9-80D2-4C26-8ACD-CACADFCDAFB6}">
  <ds:schemaRefs>
    <ds:schemaRef ds:uri="http://schemas.microsoft.com/office/2006/metadata/properties"/>
    <ds:schemaRef ds:uri="http://schemas.microsoft.com/office/infopath/2007/PartnerControls"/>
    <ds:schemaRef ds:uri="51dc2e4b-bf63-4bda-b747-c27924f79ae2"/>
    <ds:schemaRef ds:uri="eb6d8c5d-5b31-4807-8756-a31b61bec20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12</cp:revision>
  <dcterms:created xsi:type="dcterms:W3CDTF">2026-08-18T18:14:26Z</dcterms:created>
  <dcterms:modified xsi:type="dcterms:W3CDTF">2026-08-19T19:54:42Z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0x010100813F4C8A5C740146BB467E1F805E6B59</vt:lpwstr>
  </property>
  <property fmtid="{D5CDD505-2E9C-101B-9397-08002B2CF9AE}" pid="3" name="MediaServiceImageTags">
    <vt:lpwstr/>
  </property>
</Properties>
</file>