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8.fntdata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customXml" Target="../customXml/item4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ustomXml" Target="../customXml/item3.xml"/><Relationship Id="rId5" Type="http://schemas.openxmlformats.org/officeDocument/2006/relationships/tableStyles" Target="tableStyles.xml"/><Relationship Id="rId10" Type="http://schemas.openxmlformats.org/officeDocument/2006/relationships/customXml" Target="../customXml/item2.xml"/><Relationship Id="rId4" Type="http://schemas.openxmlformats.org/officeDocument/2006/relationships/theme" Target="theme/theme1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317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48922" y="479524"/>
            <a:ext cx="7302069" cy="1098353"/>
          </a:xfrm>
          <a:custGeom>
            <a:avLst/>
            <a:gdLst/>
            <a:ahLst/>
            <a:cxnLst/>
            <a:rect r="r" b="b" t="t" l="l"/>
            <a:pathLst>
              <a:path h="1098353" w="7302069">
                <a:moveTo>
                  <a:pt x="0" y="0"/>
                </a:moveTo>
                <a:lnTo>
                  <a:pt x="7302069" y="0"/>
                </a:lnTo>
                <a:lnTo>
                  <a:pt x="7302069" y="1098352"/>
                </a:lnTo>
                <a:lnTo>
                  <a:pt x="0" y="1098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4" t="0" r="-4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4221613"/>
            <a:ext cx="18288000" cy="7886700"/>
          </a:xfrm>
          <a:custGeom>
            <a:avLst/>
            <a:gdLst/>
            <a:ahLst/>
            <a:cxnLst/>
            <a:rect r="r" b="b" t="t" l="l"/>
            <a:pathLst>
              <a:path h="7886700" w="18288000">
                <a:moveTo>
                  <a:pt x="0" y="7886700"/>
                </a:moveTo>
                <a:lnTo>
                  <a:pt x="18288000" y="7886700"/>
                </a:lnTo>
                <a:lnTo>
                  <a:pt x="18288000" y="0"/>
                </a:lnTo>
                <a:lnTo>
                  <a:pt x="0" y="0"/>
                </a:lnTo>
                <a:lnTo>
                  <a:pt x="0" y="7886700"/>
                </a:lnTo>
                <a:close/>
              </a:path>
            </a:pathLst>
          </a:custGeom>
          <a:blipFill>
            <a:blip r:embed="rId4">
              <a:alphaModFix amt="61000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59322" y="8317363"/>
            <a:ext cx="13109575" cy="1104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34"/>
              </a:lnSpc>
            </a:pPr>
            <a:r>
              <a:rPr lang="en-US" sz="8334" spc="-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Breakfast Club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B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5681" y="2876586"/>
            <a:ext cx="17376638" cy="5477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7"/>
              </a:lnSpc>
            </a:pPr>
            <a:r>
              <a:rPr lang="en-US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At Plymouth-Trinity United Church, the weekly breakfast program helps families and community members feel welcome and conne</a:t>
            </a:r>
            <a:r>
              <a:rPr lang="en-US" b="true" sz="7129" spc="2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cted before worship.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814313" y="527860"/>
            <a:ext cx="6659374" cy="1001681"/>
          </a:xfrm>
          <a:custGeom>
            <a:avLst/>
            <a:gdLst/>
            <a:ahLst/>
            <a:cxnLst/>
            <a:rect r="r" b="b" t="t" l="l"/>
            <a:pathLst>
              <a:path h="1001681" w="6659374">
                <a:moveTo>
                  <a:pt x="0" y="0"/>
                </a:moveTo>
                <a:lnTo>
                  <a:pt x="6659374" y="0"/>
                </a:lnTo>
                <a:lnTo>
                  <a:pt x="6659374" y="1001680"/>
                </a:lnTo>
                <a:lnTo>
                  <a:pt x="0" y="1001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" t="0" r="-444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F4C8A5C740146BB467E1F805E6B59" ma:contentTypeVersion="27" ma:contentTypeDescription="Create a new document." ma:contentTypeScope="" ma:versionID="0b0cb38fc259f04dc62f2a8b002b0c01">
  <xsd:schema xmlns:xsd="http://www.w3.org/2001/XMLSchema" xmlns:xs="http://www.w3.org/2001/XMLSchema" xmlns:p="http://schemas.microsoft.com/office/2006/metadata/properties" xmlns:ns2="eb6d8c5d-5b31-4807-8756-a31b61bec20d" xmlns:ns3="51dc2e4b-bf63-4bda-b747-c27924f79ae2" xmlns:ns4="f235ab88-6d95-44b4-9fae-e6e389b95fc3" targetNamespace="http://schemas.microsoft.com/office/2006/metadata/properties" ma:root="true" ma:fieldsID="26ee2e785dbf62eff75947e5b51df732" ns2:_="" ns3:_="" ns4:_="">
    <xsd:import namespace="eb6d8c5d-5b31-4807-8756-a31b61bec20d"/>
    <xsd:import namespace="51dc2e4b-bf63-4bda-b747-c27924f79ae2"/>
    <xsd:import namespace="f235ab88-6d95-44b4-9fae-e6e389b95fc3"/>
    <xsd:element name="properties">
      <xsd:complexType>
        <xsd:sequence>
          <xsd:element name="documentManagement">
            <xsd:complexType>
              <xsd:all>
                <xsd:element ref="ns2:Regio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Usedin" minOccurs="0"/>
                <xsd:element ref="ns3:Credit" minOccurs="0"/>
                <xsd:element ref="ns3:Source" minOccurs="0"/>
                <xsd:element ref="ns3:Thumbnail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6d8c5d-5b31-4807-8756-a31b61bec20d" elementFormDefault="qualified">
    <xsd:import namespace="http://schemas.microsoft.com/office/2006/documentManagement/types"/>
    <xsd:import namespace="http://schemas.microsoft.com/office/infopath/2007/PartnerControls"/>
    <xsd:element name="Region" ma:index="8" nillable="true" ma:displayName="Region" ma:default="" ma:format="Dropdown" ma:internalName="Region">
      <xsd:simpleType>
        <xsd:restriction base="dms:Choice">
          <xsd:enumeration value="choicesPlaceholder1"/>
          <xsd:enumeration value="choicesPlaceholder2"/>
          <xsd:enumeration value="choicesPlaceholder3"/>
        </xsd:restriction>
      </xsd:simpleType>
    </xsd:element>
    <xsd:element name="TaxCatchAll" ma:index="23" nillable="true" ma:displayName="Taxonomy Catch All Column" ma:hidden="true" ma:list="{97a75323-d2b9-4b02-9bc8-cfb24b0b7f5f}" ma:internalName="TaxCatchAll" ma:showField="CatchAllData" ma:web="f235ab88-6d95-44b4-9fae-e6e389b95f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dc2e4b-bf63-4bda-b747-c27924f79ae2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9" nillable="true" ma:displayName="Location" ma:internalName="MediaServiceLocation" ma:readOnly="true">
      <xsd:simpleType>
        <xsd:restriction base="dms:Text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Usedin" ma:index="19" nillable="true" ma:displayName="Used in" ma:format="Dropdown" ma:internalName="Usedin">
      <xsd:simpleType>
        <xsd:restriction base="dms:Note">
          <xsd:maxLength value="255"/>
        </xsd:restriction>
      </xsd:simpleType>
    </xsd:element>
    <xsd:element name="Credit" ma:index="20" nillable="true" ma:displayName="Credit" ma:format="Dropdown" ma:internalName="Credit">
      <xsd:simpleType>
        <xsd:restriction base="dms:Text">
          <xsd:maxLength value="255"/>
        </xsd:restriction>
      </xsd:simpleType>
    </xsd:element>
    <xsd:element name="Source" ma:index="21" nillable="true" ma:displayName="Source" ma:description="Where did photo come from?" ma:format="Dropdown" ma:internalName="Source">
      <xsd:simpleType>
        <xsd:restriction base="dms:Text">
          <xsd:maxLength value="255"/>
        </xsd:restriction>
      </xsd:simpleType>
    </xsd:element>
    <xsd:element name="Thumbnail" ma:index="22" nillable="true" ma:displayName="Thumbnail" ma:description="Thumbnail of photo" ma:format="Dropdown" ma:internalName="Thumbnail">
      <xsd:simpleType>
        <xsd:restriction base="dms:Text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3c940ca1-5ff5-4c12-9ecd-e33ede4a8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5ab88-6d95-44b4-9fae-e6e389b95fc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 ma:index="18" ma:displayName="Subject"/>
        <xsd:element ref="dc:description" minOccurs="0" maxOccurs="1"/>
        <xsd:element name="keywords" minOccurs="0" maxOccurs="1" type="xsd:string" ma:index="26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3c940ca1-5ff5-4c12-9ecd-e33ede4a829f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redit xmlns="51dc2e4b-bf63-4bda-b747-c27924f79ae2" xsi:nil="true"/>
    <Region xmlns="eb6d8c5d-5b31-4807-8756-a31b61bec20d" xsi:nil="true"/>
    <TaxCatchAll xmlns="eb6d8c5d-5b31-4807-8756-a31b61bec20d" xsi:nil="true"/>
    <Thumbnail xmlns="51dc2e4b-bf63-4bda-b747-c27924f79ae2" xsi:nil="true"/>
    <Source xmlns="51dc2e4b-bf63-4bda-b747-c27924f79ae2" xsi:nil="true"/>
    <lcf76f155ced4ddcb4097134ff3c332f xmlns="51dc2e4b-bf63-4bda-b747-c27924f79ae2">
      <Terms xmlns="http://schemas.microsoft.com/office/infopath/2007/PartnerControls"/>
    </lcf76f155ced4ddcb4097134ff3c332f>
    <Usedin xmlns="51dc2e4b-bf63-4bda-b747-c27924f79ae2" xsi:nil="true"/>
  </documentManagement>
</p:properties>
</file>

<file path=customXml/itemProps1.xml><?xml version="1.0" encoding="utf-8"?>
<ds:datastoreItem xmlns:ds="http://schemas.openxmlformats.org/officeDocument/2006/customXml" ds:itemID="{1572B396-C342-48BE-B776-64A276E765E5}"/>
</file>

<file path=customXml/itemProps2.xml><?xml version="1.0" encoding="utf-8"?>
<ds:datastoreItem xmlns:ds="http://schemas.openxmlformats.org/officeDocument/2006/customXml" ds:itemID="{D5674987-4BDE-416B-98E7-3F3FF8773D1F}"/>
</file>

<file path=customXml/itemProps3.xml><?xml version="1.0" encoding="utf-8"?>
<ds:datastoreItem xmlns:ds="http://schemas.openxmlformats.org/officeDocument/2006/customXml" ds:itemID="{BF5DD505-046C-46AB-BE20-63CF8FA2C658}"/>
</file>

<file path=customXml/itemProps4.xml><?xml version="1.0" encoding="utf-8"?>
<ds:datastoreItem xmlns:ds="http://schemas.openxmlformats.org/officeDocument/2006/customXml" ds:itemID="{8CB4DA69-3747-4CBE-8CD6-EA0D01BC3AA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and Service Story Slides</dc:title>
  <cp:revision>1</cp:revision>
  <dcterms:created xsi:type="dcterms:W3CDTF">2006-08-16T00:00:00Z</dcterms:created>
  <dcterms:modified xsi:type="dcterms:W3CDTF">2011-08-01T06:04:30Z</dcterms:modified>
  <dc:identifier>DAHETzIr0vA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0x010100813F4C8A5C740146BB467E1F805E6B59</vt:lpwstr>
  </property>
</Properties>
</file>