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8"/>
  </p:notesMasterIdLst>
  <p:sldIdLst>
    <p:sldId id="256" r:id="rId6"/>
    <p:sldId id="257"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7BDDC9-603E-7FA7-5646-67EE2FB2BF5D}" v="8" dt="2026-06-24T12:49:56.3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theme" Target="theme/theme1.xml"/><Relationship Id="rId5" Type="http://schemas.openxmlformats.org/officeDocument/2006/relationships/slideMaster" Target="slideMasters/slideMaster1.xml"/><Relationship Id="rId10"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say Glennie" userId="S::lglennie@united-church.ca::e85a353d-2799-4edf-884d-40213d31629a" providerId="AD" clId="Web-{737BDDC9-603E-7FA7-5646-67EE2FB2BF5D}"/>
    <pc:docChg chg="addSld modSld">
      <pc:chgData name="Lindsay Glennie" userId="S::lglennie@united-church.ca::e85a353d-2799-4edf-884d-40213d31629a" providerId="AD" clId="Web-{737BDDC9-603E-7FA7-5646-67EE2FB2BF5D}" dt="2026-06-24T12:50:21.545" v="7"/>
      <pc:docMkLst>
        <pc:docMk/>
      </pc:docMkLst>
      <pc:sldChg chg="addSp delSp modSp">
        <pc:chgData name="Lindsay Glennie" userId="S::lglennie@united-church.ca::e85a353d-2799-4edf-884d-40213d31629a" providerId="AD" clId="Web-{737BDDC9-603E-7FA7-5646-67EE2FB2BF5D}" dt="2026-06-24T12:49:48.311" v="2"/>
        <pc:sldMkLst>
          <pc:docMk/>
          <pc:sldMk cId="109857222" sldId="256"/>
        </pc:sldMkLst>
        <pc:spChg chg="del">
          <ac:chgData name="Lindsay Glennie" userId="S::lglennie@united-church.ca::e85a353d-2799-4edf-884d-40213d31629a" providerId="AD" clId="Web-{737BDDC9-603E-7FA7-5646-67EE2FB2BF5D}" dt="2026-06-24T12:49:40.077" v="1"/>
          <ac:spMkLst>
            <pc:docMk/>
            <pc:sldMk cId="109857222" sldId="256"/>
            <ac:spMk id="2" creationId="{00000000-0000-0000-0000-000000000000}"/>
          </ac:spMkLst>
        </pc:spChg>
        <pc:spChg chg="del">
          <ac:chgData name="Lindsay Glennie" userId="S::lglennie@united-church.ca::e85a353d-2799-4edf-884d-40213d31629a" providerId="AD" clId="Web-{737BDDC9-603E-7FA7-5646-67EE2FB2BF5D}" dt="2026-06-24T12:49:40.077" v="0"/>
          <ac:spMkLst>
            <pc:docMk/>
            <pc:sldMk cId="109857222" sldId="256"/>
            <ac:spMk id="3" creationId="{00000000-0000-0000-0000-000000000000}"/>
          </ac:spMkLst>
        </pc:spChg>
        <pc:picChg chg="add mod">
          <ac:chgData name="Lindsay Glennie" userId="S::lglennie@united-church.ca::e85a353d-2799-4edf-884d-40213d31629a" providerId="AD" clId="Web-{737BDDC9-603E-7FA7-5646-67EE2FB2BF5D}" dt="2026-06-24T12:49:48.311" v="2"/>
          <ac:picMkLst>
            <pc:docMk/>
            <pc:sldMk cId="109857222" sldId="256"/>
            <ac:picMk id="4" creationId="{5BF73F57-A897-9DBE-A520-A5AA4B3CA47F}"/>
          </ac:picMkLst>
        </pc:picChg>
      </pc:sldChg>
      <pc:sldChg chg="addSp delSp modSp add replId modNotes">
        <pc:chgData name="Lindsay Glennie" userId="S::lglennie@united-church.ca::e85a353d-2799-4edf-884d-40213d31629a" providerId="AD" clId="Web-{737BDDC9-603E-7FA7-5646-67EE2FB2BF5D}" dt="2026-06-24T12:50:21.545" v="7"/>
        <pc:sldMkLst>
          <pc:docMk/>
          <pc:sldMk cId="269596103" sldId="257"/>
        </pc:sldMkLst>
        <pc:picChg chg="add mod">
          <ac:chgData name="Lindsay Glennie" userId="S::lglennie@united-church.ca::e85a353d-2799-4edf-884d-40213d31629a" providerId="AD" clId="Web-{737BDDC9-603E-7FA7-5646-67EE2FB2BF5D}" dt="2026-06-24T12:49:54.811" v="5"/>
          <ac:picMkLst>
            <pc:docMk/>
            <pc:sldMk cId="269596103" sldId="257"/>
            <ac:picMk id="2" creationId="{E2C9E530-EFFE-90ED-A185-519B58A4CA59}"/>
          </ac:picMkLst>
        </pc:picChg>
        <pc:picChg chg="del">
          <ac:chgData name="Lindsay Glennie" userId="S::lglennie@united-church.ca::e85a353d-2799-4edf-884d-40213d31629a" providerId="AD" clId="Web-{737BDDC9-603E-7FA7-5646-67EE2FB2BF5D}" dt="2026-06-24T12:49:51.952" v="4"/>
          <ac:picMkLst>
            <pc:docMk/>
            <pc:sldMk cId="269596103" sldId="257"/>
            <ac:picMk id="4" creationId="{334CCAED-8D85-BD41-E910-93F9EE0C6CE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BA6CDF-958F-4574-93B7-836560A5E6B8}" type="datetimeFigureOut">
              <a:t>6/24/2026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73F177-701B-406B-A21A-649F8BC6E635}" type="slidenum">
              <a:t>‹#›</a:t>
            </a:fld>
            <a:endParaRPr lang="en-US"/>
          </a:p>
        </p:txBody>
      </p:sp>
    </p:spTree>
    <p:extLst>
      <p:ext uri="{BB962C8B-B14F-4D97-AF65-F5344CB8AC3E}">
        <p14:creationId xmlns:p14="http://schemas.microsoft.com/office/powerpoint/2010/main" val="1347879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Nestled along the Niagara Escarpment, Cave Springs Camp offers children and youth something that can be hard to find in today's world: space to slow down, explore, and to connect with creation, one another, and God. </a:t>
            </a:r>
          </a:p>
          <a:p>
            <a:r>
              <a:rPr lang="en-US" dirty="0"/>
              <a:t> </a:t>
            </a:r>
            <a:endParaRPr lang="en-US" dirty="0">
              <a:ea typeface="Calibri"/>
              <a:cs typeface="Calibri"/>
            </a:endParaRPr>
          </a:p>
          <a:p>
            <a:r>
              <a:rPr lang="en-US"/>
              <a:t>A child crouching down beside a forest trail suddenly shouts, “I found a salamander!” </a:t>
            </a:r>
          </a:p>
          <a:p>
            <a:r>
              <a:rPr lang="en-US" dirty="0"/>
              <a:t> </a:t>
            </a:r>
            <a:endParaRPr lang="en-US" dirty="0">
              <a:ea typeface="Calibri"/>
              <a:cs typeface="Calibri"/>
            </a:endParaRPr>
          </a:p>
          <a:p>
            <a:r>
              <a:rPr lang="en-US"/>
              <a:t>Within moments, a group gathers around, curious and excited. For a few minutes, nothing else matters. Not phones, schedules, or other distractions that fill our days. Just a small creature, a shared discovery, and a sense of wonder. </a:t>
            </a:r>
          </a:p>
          <a:p>
            <a:r>
              <a:rPr lang="en-US" dirty="0"/>
              <a:t> </a:t>
            </a:r>
            <a:endParaRPr lang="en-US" dirty="0">
              <a:ea typeface="Calibri"/>
              <a:cs typeface="Calibri"/>
            </a:endParaRPr>
          </a:p>
          <a:p>
            <a:r>
              <a:rPr lang="en-US"/>
              <a:t>Moments like these happen every day at United Church camps. </a:t>
            </a:r>
          </a:p>
          <a:p>
            <a:r>
              <a:rPr lang="en-US" dirty="0"/>
              <a:t> </a:t>
            </a:r>
            <a:endParaRPr lang="en-US" dirty="0">
              <a:ea typeface="Calibri"/>
              <a:cs typeface="Calibri"/>
            </a:endParaRPr>
          </a:p>
          <a:p>
            <a:r>
              <a:rPr lang="en-US"/>
              <a:t>Surrounded by towering trees and winding trails, campers spend their days discovering the natural world, sharing meals, singing around campfires, and building friendships. Amidst all the activity, something deeper takes root: camp becomes a place of belonging. </a:t>
            </a:r>
          </a:p>
          <a:p>
            <a:r>
              <a:rPr lang="en-US" dirty="0"/>
              <a:t> </a:t>
            </a:r>
            <a:endParaRPr lang="en-US" dirty="0">
              <a:ea typeface="Calibri"/>
              <a:cs typeface="Calibri"/>
            </a:endParaRPr>
          </a:p>
          <a:p>
            <a:r>
              <a:rPr lang="en-US"/>
              <a:t>For some children, it may be the first time they feel fully accepted for who they are. For others, it may be the first time they experience the quiet beauty of creation or feel comfortable asking questions about faith. Away from the pressures and distractions of everyday life, campers can be fully present. They get to be themselves in a supportive community, with God's presence all around them. </a:t>
            </a:r>
          </a:p>
          <a:p>
            <a:r>
              <a:rPr lang="en-US" dirty="0"/>
              <a:t> </a:t>
            </a:r>
            <a:endParaRPr lang="en-US" dirty="0">
              <a:ea typeface="Calibri"/>
              <a:cs typeface="Calibri"/>
            </a:endParaRPr>
          </a:p>
          <a:p>
            <a:r>
              <a:rPr lang="en-US" dirty="0"/>
              <a:t>The lessons learned at camp often stay with them long after summer ends. A love of creation. A sense of confidence. New friendships. A growing faith. These gifts are carried home, and woven into the lives of young people as they continue to grow. </a:t>
            </a:r>
            <a:endParaRPr lang="en-US" dirty="0">
              <a:ea typeface="Calibri"/>
              <a:cs typeface="Calibri"/>
            </a:endParaRPr>
          </a:p>
          <a:p>
            <a:r>
              <a:rPr lang="en-US" dirty="0"/>
              <a:t> </a:t>
            </a:r>
            <a:endParaRPr lang="en-US" dirty="0">
              <a:ea typeface="Calibri"/>
              <a:cs typeface="Calibri"/>
            </a:endParaRPr>
          </a:p>
          <a:p>
            <a:r>
              <a:rPr lang="en-US"/>
              <a:t>Through Mission and Service, we help make these experiences possible. Together, we support United Church camps that nurture faith, foster community, and invite young people to encounter God's love in meaningful ways. </a:t>
            </a:r>
          </a:p>
          <a:p>
            <a:r>
              <a:rPr lang="en-US" dirty="0"/>
              <a:t> </a:t>
            </a:r>
            <a:endParaRPr lang="en-US" dirty="0">
              <a:ea typeface="Calibri"/>
              <a:cs typeface="Calibri"/>
            </a:endParaRPr>
          </a:p>
          <a:p>
            <a:r>
              <a:rPr lang="en-US"/>
              <a:t>Let’s give generously to continue helping create spaces where children and youth can discover wonder, belonging, and the joy of being part of God's creation. </a:t>
            </a:r>
          </a:p>
        </p:txBody>
      </p:sp>
      <p:sp>
        <p:nvSpPr>
          <p:cNvPr id="4" name="Slide Number Placeholder 3"/>
          <p:cNvSpPr>
            <a:spLocks noGrp="1"/>
          </p:cNvSpPr>
          <p:nvPr>
            <p:ph type="sldNum" sz="quarter" idx="5"/>
          </p:nvPr>
        </p:nvSpPr>
        <p:spPr/>
        <p:txBody>
          <a:bodyPr/>
          <a:lstStyle/>
          <a:p>
            <a:fld id="{6573F177-701B-406B-A21A-649F8BC6E635}" type="slidenum">
              <a:t>2</a:t>
            </a:fld>
            <a:endParaRPr lang="en-US"/>
          </a:p>
        </p:txBody>
      </p:sp>
    </p:spTree>
    <p:extLst>
      <p:ext uri="{BB962C8B-B14F-4D97-AF65-F5344CB8AC3E}">
        <p14:creationId xmlns:p14="http://schemas.microsoft.com/office/powerpoint/2010/main" val="132812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6/24/2026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6/24/2026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6/24/2026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6/24/2026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children in a canoe&#10;&#10;AI-generated content may be incorrect.">
            <a:extLst>
              <a:ext uri="{FF2B5EF4-FFF2-40B4-BE49-F238E27FC236}">
                <a16:creationId xmlns:a16="http://schemas.microsoft.com/office/drawing/2014/main" id="{5BF73F57-A897-9DBE-A520-A5AA4B3CA47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72513-E1C0-24BA-73EF-AB614583AB4E}"/>
            </a:ext>
          </a:extLst>
        </p:cNvPr>
        <p:cNvGrpSpPr/>
        <p:nvPr/>
      </p:nvGrpSpPr>
      <p:grpSpPr>
        <a:xfrm>
          <a:off x="0" y="0"/>
          <a:ext cx="0" cy="0"/>
          <a:chOff x="0" y="0"/>
          <a:chExt cx="0" cy="0"/>
        </a:xfrm>
      </p:grpSpPr>
      <p:pic>
        <p:nvPicPr>
          <p:cNvPr id="2" name="Picture 1" descr="A blue background with white text&#10;&#10;AI-generated content may be incorrect.">
            <a:extLst>
              <a:ext uri="{FF2B5EF4-FFF2-40B4-BE49-F238E27FC236}">
                <a16:creationId xmlns:a16="http://schemas.microsoft.com/office/drawing/2014/main" id="{E2C9E530-EFFE-90ED-A185-519B58A4CA5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695961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13F4C8A5C740146BB467E1F805E6B59" ma:contentTypeVersion="27" ma:contentTypeDescription="Create a new document." ma:contentTypeScope="" ma:versionID="0b0cb38fc259f04dc62f2a8b002b0c01">
  <xsd:schema xmlns:xsd="http://www.w3.org/2001/XMLSchema" xmlns:xs="http://www.w3.org/2001/XMLSchema" xmlns:p="http://schemas.microsoft.com/office/2006/metadata/properties" xmlns:ns2="eb6d8c5d-5b31-4807-8756-a31b61bec20d" xmlns:ns3="51dc2e4b-bf63-4bda-b747-c27924f79ae2" xmlns:ns4="f235ab88-6d95-44b4-9fae-e6e389b95fc3" targetNamespace="http://schemas.microsoft.com/office/2006/metadata/properties" ma:root="true" ma:fieldsID="26ee2e785dbf62eff75947e5b51df732" ns2:_="" ns3:_="" ns4:_="">
    <xsd:import namespace="eb6d8c5d-5b31-4807-8756-a31b61bec20d"/>
    <xsd:import namespace="51dc2e4b-bf63-4bda-b747-c27924f79ae2"/>
    <xsd:import namespace="f235ab88-6d95-44b4-9fae-e6e389b95fc3"/>
    <xsd:element name="properties">
      <xsd:complexType>
        <xsd:sequence>
          <xsd:element name="documentManagement">
            <xsd:complexType>
              <xsd:all>
                <xsd:element ref="ns2:Region" minOccurs="0"/>
                <xsd:element ref="ns3:MediaServiceLocation" minOccurs="0"/>
                <xsd:element ref="ns3:MediaServiceOCR" minOccurs="0"/>
                <xsd:element ref="ns4:SharedWithUsers" minOccurs="0"/>
                <xsd:element ref="ns4:SharedWithDetails"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Usedin" minOccurs="0"/>
                <xsd:element ref="ns3:Credit" minOccurs="0"/>
                <xsd:element ref="ns3:Source" minOccurs="0"/>
                <xsd:element ref="ns3:Thumbnail" minOccurs="0"/>
                <xsd:element ref="ns2:TaxCatchAll" minOccurs="0"/>
                <xsd:element ref="ns3:lcf76f155ced4ddcb4097134ff3c332f" minOccurs="0"/>
                <xsd:element ref="ns3:MediaServiceObjectDetectorVersions" minOccurs="0"/>
                <xsd:element ref="ns3:MediaServiceSearchProperties" minOccurs="0"/>
                <xsd:element ref="ns3:MediaServiceMetadata" minOccurs="0"/>
                <xsd:element ref="ns3:MediaServiceFastMetadata" minOccurs="0"/>
                <xsd:element ref="ns3:MediaServiceDateTaken" minOccurs="0"/>
                <xsd:element ref="ns3:MediaServiceAutoTag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6d8c5d-5b31-4807-8756-a31b61bec20d" elementFormDefault="qualified">
    <xsd:import namespace="http://schemas.microsoft.com/office/2006/documentManagement/types"/>
    <xsd:import namespace="http://schemas.microsoft.com/office/infopath/2007/PartnerControls"/>
    <xsd:element name="Region" ma:index="8" nillable="true" ma:displayName="Region" ma:default="" ma:format="Dropdown" ma:internalName="Region">
      <xsd:simpleType>
        <xsd:restriction base="dms:Choice">
          <xsd:enumeration value="choicesPlaceholder1"/>
          <xsd:enumeration value="choicesPlaceholder2"/>
          <xsd:enumeration value="choicesPlaceholder3"/>
        </xsd:restriction>
      </xsd:simpleType>
    </xsd:element>
    <xsd:element name="TaxCatchAll" ma:index="23" nillable="true" ma:displayName="Taxonomy Catch All Column" ma:hidden="true" ma:list="{97a75323-d2b9-4b02-9bc8-cfb24b0b7f5f}" ma:internalName="TaxCatchAll" ma:showField="CatchAllData" ma:web="f235ab88-6d95-44b4-9fae-e6e389b95fc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1dc2e4b-bf63-4bda-b747-c27924f79ae2" elementFormDefault="qualified">
    <xsd:import namespace="http://schemas.microsoft.com/office/2006/documentManagement/types"/>
    <xsd:import namespace="http://schemas.microsoft.com/office/infopath/2007/PartnerControls"/>
    <xsd:element name="MediaServiceLocation" ma:index="9" nillable="true" ma:displayName="Location" ma:internalName="MediaServiceLocation" ma:readOnly="true">
      <xsd:simpleType>
        <xsd:restriction base="dms:Text"/>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Usedin" ma:index="19" nillable="true" ma:displayName="Used in" ma:format="Dropdown" ma:internalName="Usedin">
      <xsd:simpleType>
        <xsd:restriction base="dms:Note">
          <xsd:maxLength value="255"/>
        </xsd:restriction>
      </xsd:simpleType>
    </xsd:element>
    <xsd:element name="Credit" ma:index="20" nillable="true" ma:displayName="Credit" ma:format="Dropdown" ma:internalName="Credit">
      <xsd:simpleType>
        <xsd:restriction base="dms:Text">
          <xsd:maxLength value="255"/>
        </xsd:restriction>
      </xsd:simpleType>
    </xsd:element>
    <xsd:element name="Source" ma:index="21" nillable="true" ma:displayName="Source" ma:description="Where did photo come from?" ma:format="Dropdown" ma:internalName="Source">
      <xsd:simpleType>
        <xsd:restriction base="dms:Text">
          <xsd:maxLength value="255"/>
        </xsd:restriction>
      </xsd:simpleType>
    </xsd:element>
    <xsd:element name="Thumbnail" ma:index="22" nillable="true" ma:displayName="Thumbnail" ma:description="Thumbnail of photo" ma:format="Dropdown" ma:internalName="Thumbnail">
      <xsd:simpleType>
        <xsd:restriction base="dms:Text">
          <xsd:maxLength value="255"/>
        </xsd:restrictio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3c940ca1-5ff5-4c12-9ecd-e33ede4a829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DateTaken" ma:index="31" nillable="true" ma:displayName="MediaServiceDateTaken" ma:hidden="true" ma:internalName="MediaServiceDateTaken" ma:readOnly="true">
      <xsd:simpleType>
        <xsd:restriction base="dms:Text"/>
      </xsd:simpleType>
    </xsd:element>
    <xsd:element name="MediaServiceAutoTags" ma:index="32" nillable="true" ma:displayName="Tags" ma:internalName="MediaServiceAutoTags" ma:readOnly="true">
      <xsd:simpleType>
        <xsd:restriction base="dms:Text"/>
      </xsd:simpleType>
    </xsd:element>
    <xsd:element name="MediaServiceBillingMetadata" ma:index="3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235ab88-6d95-44b4-9fae-e6e389b95fc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ma:index="18" ma:displayName="Subject"/>
        <xsd:element ref="dc:description" minOccurs="0" maxOccurs="1"/>
        <xsd:element name="keywords" minOccurs="0" maxOccurs="1" type="xsd:string" ma:index="2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Credit xmlns="51dc2e4b-bf63-4bda-b747-c27924f79ae2" xsi:nil="true"/>
    <Region xmlns="eb6d8c5d-5b31-4807-8756-a31b61bec20d" xsi:nil="true"/>
    <TaxCatchAll xmlns="eb6d8c5d-5b31-4807-8756-a31b61bec20d" xsi:nil="true"/>
    <Thumbnail xmlns="51dc2e4b-bf63-4bda-b747-c27924f79ae2" xsi:nil="true"/>
    <Source xmlns="51dc2e4b-bf63-4bda-b747-c27924f79ae2" xsi:nil="true"/>
    <lcf76f155ced4ddcb4097134ff3c332f xmlns="51dc2e4b-bf63-4bda-b747-c27924f79ae2">
      <Terms xmlns="http://schemas.microsoft.com/office/infopath/2007/PartnerControls"/>
    </lcf76f155ced4ddcb4097134ff3c332f>
    <Usedin xmlns="51dc2e4b-bf63-4bda-b747-c27924f79ae2" xsi:nil="true"/>
  </documentManagement>
</p:properties>
</file>

<file path=customXml/item3.xml><?xml version="1.0" encoding="utf-8"?>
<?mso-contentType ?>
<SharedContentType xmlns="Microsoft.SharePoint.Taxonomy.ContentTypeSync" SourceId="3c940ca1-5ff5-4c12-9ecd-e33ede4a829f" ContentTypeId="0x0101" PreviousValue="false"/>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54846F8-BAA8-4B43-A637-02DC6FB26B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6d8c5d-5b31-4807-8756-a31b61bec20d"/>
    <ds:schemaRef ds:uri="51dc2e4b-bf63-4bda-b747-c27924f79ae2"/>
    <ds:schemaRef ds:uri="f235ab88-6d95-44b4-9fae-e6e389b95f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AC67A27-1CEB-4A06-A5FF-1F31585F48B4}">
  <ds:schemaRefs>
    <ds:schemaRef ds:uri="http://schemas.microsoft.com/office/2006/metadata/properties"/>
    <ds:schemaRef ds:uri="http://schemas.microsoft.com/office/infopath/2007/PartnerControls"/>
    <ds:schemaRef ds:uri="51dc2e4b-bf63-4bda-b747-c27924f79ae2"/>
    <ds:schemaRef ds:uri="eb6d8c5d-5b31-4807-8756-a31b61bec20d"/>
  </ds:schemaRefs>
</ds:datastoreItem>
</file>

<file path=customXml/itemProps3.xml><?xml version="1.0" encoding="utf-8"?>
<ds:datastoreItem xmlns:ds="http://schemas.openxmlformats.org/officeDocument/2006/customXml" ds:itemID="{129EF544-81D3-46C6-91C6-6D64272CB748}">
  <ds:schemaRefs>
    <ds:schemaRef ds:uri="Microsoft.SharePoint.Taxonomy.ContentTypeSync"/>
  </ds:schemaRefs>
</ds:datastoreItem>
</file>

<file path=customXml/itemProps4.xml><?xml version="1.0" encoding="utf-8"?>
<ds:datastoreItem xmlns:ds="http://schemas.openxmlformats.org/officeDocument/2006/customXml" ds:itemID="{00E68CD7-382A-439D-994F-67AAA53F8F1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2</Slides>
  <Notes>1</Notes>
  <HiddenSlides>0</HiddenSlides>
  <MMClips>0</MMClips>
  <ScaleCrop>false</ScaleCrop>
  <HeadingPairs>
    <vt:vector size="4" baseType="variant">
      <vt:variant>
        <vt:lpstr>Theme</vt:lpstr>
      </vt:variant>
      <vt:variant>
        <vt:i4>1</vt:i4>
      </vt:variant>
      <vt:variant>
        <vt:lpstr>Slide Titles</vt:lpstr>
      </vt:variant>
      <vt:variant>
        <vt:i4>2</vt:i4>
      </vt:variant>
    </vt:vector>
  </HeadingPairs>
  <TitlesOfParts>
    <vt:vector size="3" baseType="lpstr">
      <vt:lpstr>office theme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7</cp:revision>
  <dcterms:created xsi:type="dcterms:W3CDTF">2026-06-24T12:48:28Z</dcterms:created>
  <dcterms:modified xsi:type="dcterms:W3CDTF">2026-06-24T12:50:22Z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0x010100813F4C8A5C740146BB467E1F805E6B59</vt:lpwstr>
  </property>
  <property fmtid="{D5CDD505-2E9C-101B-9397-08002B2CF9AE}" pid="3" name="MediaServiceImageTags">
    <vt:lpwstr/>
  </property>
</Properties>
</file>