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8"/>
  </p:notesMasterIdLst>
  <p:sldIdLst>
    <p:sldId id="256"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ADD15B-B89F-D213-4C10-25D9CDEB852B}" v="6" dt="2026-06-24T12:46:18.621"/>
    <p1510:client id="{563A4594-9E0E-DA56-35B9-4AA638EC5C7A}" v="2" dt="2026-06-24T12:42:49.7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Glennie" userId="S::lglennie@united-church.ca::e85a353d-2799-4edf-884d-40213d31629a" providerId="AD" clId="Web-{18ADD15B-B89F-D213-4C10-25D9CDEB852B}"/>
    <pc:docChg chg="addSld modSld">
      <pc:chgData name="Lindsay Glennie" userId="S::lglennie@united-church.ca::e85a353d-2799-4edf-884d-40213d31629a" providerId="AD" clId="Web-{18ADD15B-B89F-D213-4C10-25D9CDEB852B}" dt="2026-06-24T12:46:31.511" v="6"/>
      <pc:docMkLst>
        <pc:docMk/>
      </pc:docMkLst>
      <pc:sldChg chg="addSp modSp">
        <pc:chgData name="Lindsay Glennie" userId="S::lglennie@united-church.ca::e85a353d-2799-4edf-884d-40213d31629a" providerId="AD" clId="Web-{18ADD15B-B89F-D213-4C10-25D9CDEB852B}" dt="2026-06-24T12:46:10.121" v="0"/>
        <pc:sldMkLst>
          <pc:docMk/>
          <pc:sldMk cId="109857222" sldId="256"/>
        </pc:sldMkLst>
        <pc:picChg chg="add mod">
          <ac:chgData name="Lindsay Glennie" userId="S::lglennie@united-church.ca::e85a353d-2799-4edf-884d-40213d31629a" providerId="AD" clId="Web-{18ADD15B-B89F-D213-4C10-25D9CDEB852B}" dt="2026-06-24T12:46:10.121" v="0"/>
          <ac:picMkLst>
            <pc:docMk/>
            <pc:sldMk cId="109857222" sldId="256"/>
            <ac:picMk id="2" creationId="{B5EE8B4A-E272-346B-D40E-51C992C81B3B}"/>
          </ac:picMkLst>
        </pc:picChg>
      </pc:sldChg>
      <pc:sldChg chg="addSp delSp modSp add replId modNotes">
        <pc:chgData name="Lindsay Glennie" userId="S::lglennie@united-church.ca::e85a353d-2799-4edf-884d-40213d31629a" providerId="AD" clId="Web-{18ADD15B-B89F-D213-4C10-25D9CDEB852B}" dt="2026-06-24T12:46:31.511" v="6"/>
        <pc:sldMkLst>
          <pc:docMk/>
          <pc:sldMk cId="682319705" sldId="257"/>
        </pc:sldMkLst>
        <pc:picChg chg="del">
          <ac:chgData name="Lindsay Glennie" userId="S::lglennie@united-church.ca::e85a353d-2799-4edf-884d-40213d31629a" providerId="AD" clId="Web-{18ADD15B-B89F-D213-4C10-25D9CDEB852B}" dt="2026-06-24T12:46:13.464" v="2"/>
          <ac:picMkLst>
            <pc:docMk/>
            <pc:sldMk cId="682319705" sldId="257"/>
            <ac:picMk id="2" creationId="{92867C9A-8A78-8576-7E3E-F048AEE9ECA7}"/>
          </ac:picMkLst>
        </pc:picChg>
        <pc:picChg chg="add mod">
          <ac:chgData name="Lindsay Glennie" userId="S::lglennie@united-church.ca::e85a353d-2799-4edf-884d-40213d31629a" providerId="AD" clId="Web-{18ADD15B-B89F-D213-4C10-25D9CDEB852B}" dt="2026-06-24T12:46:17.152" v="3"/>
          <ac:picMkLst>
            <pc:docMk/>
            <pc:sldMk cId="682319705" sldId="257"/>
            <ac:picMk id="3" creationId="{DC8EEBC2-273A-9016-9EBC-D49DFD5E1876}"/>
          </ac:picMkLst>
        </pc:picChg>
      </pc:sldChg>
    </pc:docChg>
  </pc:docChgLst>
  <pc:docChgLst>
    <pc:chgData name="Lindsay Glennie" userId="S::lglennie@united-church.ca::e85a353d-2799-4edf-884d-40213d31629a" providerId="AD" clId="Web-{563A4594-9E0E-DA56-35B9-4AA638EC5C7A}"/>
    <pc:docChg chg="modSld">
      <pc:chgData name="Lindsay Glennie" userId="S::lglennie@united-church.ca::e85a353d-2799-4edf-884d-40213d31629a" providerId="AD" clId="Web-{563A4594-9E0E-DA56-35B9-4AA638EC5C7A}" dt="2026-06-24T12:42:49.757" v="1"/>
      <pc:docMkLst>
        <pc:docMk/>
      </pc:docMkLst>
      <pc:sldChg chg="delSp">
        <pc:chgData name="Lindsay Glennie" userId="S::lglennie@united-church.ca::e85a353d-2799-4edf-884d-40213d31629a" providerId="AD" clId="Web-{563A4594-9E0E-DA56-35B9-4AA638EC5C7A}" dt="2026-06-24T12:42:49.757" v="1"/>
        <pc:sldMkLst>
          <pc:docMk/>
          <pc:sldMk cId="109857222" sldId="256"/>
        </pc:sldMkLst>
        <pc:spChg chg="del">
          <ac:chgData name="Lindsay Glennie" userId="S::lglennie@united-church.ca::e85a353d-2799-4edf-884d-40213d31629a" providerId="AD" clId="Web-{563A4594-9E0E-DA56-35B9-4AA638EC5C7A}" dt="2026-06-24T12:42:49.757" v="1"/>
          <ac:spMkLst>
            <pc:docMk/>
            <pc:sldMk cId="109857222" sldId="256"/>
            <ac:spMk id="2" creationId="{00000000-0000-0000-0000-000000000000}"/>
          </ac:spMkLst>
        </pc:spChg>
        <pc:spChg chg="del">
          <ac:chgData name="Lindsay Glennie" userId="S::lglennie@united-church.ca::e85a353d-2799-4edf-884d-40213d31629a" providerId="AD" clId="Web-{563A4594-9E0E-DA56-35B9-4AA638EC5C7A}" dt="2026-06-24T12:42:49.741" v="0"/>
          <ac:spMkLst>
            <pc:docMk/>
            <pc:sldMk cId="109857222" sldId="25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35C37-E013-43BE-B4A2-9B669DA91B80}" type="datetimeFigureOut">
              <a:t>6/24/2026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9BC3E-FC14-4AC1-94F2-B2821A7DF5E8}" type="slidenum">
              <a:t>‹#›</a:t>
            </a:fld>
            <a:endParaRPr lang="en-US"/>
          </a:p>
        </p:txBody>
      </p:sp>
    </p:spTree>
    <p:extLst>
      <p:ext uri="{BB962C8B-B14F-4D97-AF65-F5344CB8AC3E}">
        <p14:creationId xmlns:p14="http://schemas.microsoft.com/office/powerpoint/2010/main" val="2832817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Every morning in the Sabra/Shatila refugee camp in Beirut, five-year-old Mohammad was lifted into his wheelchair and placed at the gate of his home by his father. </a:t>
            </a:r>
          </a:p>
          <a:p>
            <a:r>
              <a:rPr lang="en-US"/>
              <a:t> </a:t>
            </a:r>
          </a:p>
          <a:p>
            <a:r>
              <a:rPr lang="en-US"/>
              <a:t>It was the only way he could be part of the world beyond his doorstep. Unable to afford a special school or professional care, his father would set him in his wheelchair at the doorway just so he could watch the crowded street.  </a:t>
            </a:r>
          </a:p>
          <a:p>
            <a:r>
              <a:rPr lang="en-US"/>
              <a:t> </a:t>
            </a:r>
          </a:p>
          <a:p>
            <a:r>
              <a:rPr lang="en-US"/>
              <a:t>From there, Mohammad would see other children on their way to kindergarten, while he was left behind.  </a:t>
            </a:r>
          </a:p>
          <a:p>
            <a:r>
              <a:rPr lang="en-US"/>
              <a:t> </a:t>
            </a:r>
          </a:p>
          <a:p>
            <a:r>
              <a:rPr lang="en-US"/>
              <a:t>Mohammad was born with partial paralysis affecting one side of his body, including his left arm, left leg, and vision in one eye. During pregnancy, his mother became seriously ill with cancer and was unable to receive the care she needed. She died shortly after Mohammad was born. </a:t>
            </a:r>
          </a:p>
          <a:p>
            <a:r>
              <a:rPr lang="en-US"/>
              <a:t> </a:t>
            </a:r>
          </a:p>
          <a:p>
            <a:r>
              <a:rPr lang="en-US"/>
              <a:t>Even with the deep love and care from his father and sisters, life in the refugee camp left little room for specialized care or schooling. </a:t>
            </a:r>
          </a:p>
          <a:p>
            <a:r>
              <a:rPr lang="en-US"/>
              <a:t> </a:t>
            </a:r>
          </a:p>
          <a:p>
            <a:r>
              <a:rPr lang="en-US"/>
              <a:t>Then something changed. </a:t>
            </a:r>
          </a:p>
          <a:p>
            <a:r>
              <a:rPr lang="en-US"/>
              <a:t> </a:t>
            </a:r>
          </a:p>
          <a:p>
            <a:r>
              <a:rPr lang="en-US"/>
              <a:t>A Mission and Service partner, the Joint Christian Committee for Social Service in Lebanon (JCC), had recently relocated its kindergarten nearby. There are few bright spots for children in the refugee camp, and since 1950, JCC has been one of them. JCC’s kindergarten for refugee children aged 3 to 6 is a happy and colourful haven where children can begin their education. The centre’s director noticed Mohammad sitting outside, and decided to speak with his father. </a:t>
            </a:r>
          </a:p>
          <a:p>
            <a:r>
              <a:rPr lang="en-US"/>
              <a:t> </a:t>
            </a:r>
          </a:p>
          <a:p>
            <a:r>
              <a:rPr lang="en-US"/>
              <a:t>He was invited in, and with his father’s permission, Mohammad joined the kindergarten program. </a:t>
            </a:r>
          </a:p>
          <a:p>
            <a:r>
              <a:rPr lang="en-US"/>
              <a:t> </a:t>
            </a:r>
          </a:p>
          <a:p>
            <a:r>
              <a:rPr lang="en-US"/>
              <a:t>A partner organization with a focus on supporting children with disabilities began working alongside him, and teachers and classmates welcomed him wholeheartedly. As time passed, Mohammad began to grow in confidence, joy, and connection. </a:t>
            </a:r>
          </a:p>
          <a:p>
            <a:r>
              <a:rPr lang="en-US"/>
              <a:t> </a:t>
            </a:r>
          </a:p>
          <a:p>
            <a:r>
              <a:rPr lang="en-US"/>
              <a:t>In this simple act of welcome, we see God’s love made visible. We see children being embraced, barriers softened, and growth encouraged.  </a:t>
            </a:r>
          </a:p>
          <a:p>
            <a:r>
              <a:rPr lang="en-US"/>
              <a:t> </a:t>
            </a:r>
          </a:p>
          <a:p>
            <a:r>
              <a:rPr lang="en-US"/>
              <a:t>Today, Mohammad is a happy young boy who learns and plays alongside his peers. He no longer has to watch from the sidelines—he has a place of belonging. </a:t>
            </a:r>
          </a:p>
          <a:p>
            <a:r>
              <a:rPr lang="en-US"/>
              <a:t> </a:t>
            </a:r>
          </a:p>
          <a:p>
            <a:r>
              <a:rPr lang="en-US"/>
              <a:t>His father’s gratitude is consistent and unmistakable. </a:t>
            </a:r>
          </a:p>
          <a:p>
            <a:r>
              <a:rPr lang="en-US"/>
              <a:t> </a:t>
            </a:r>
          </a:p>
          <a:p>
            <a:r>
              <a:rPr lang="en-US"/>
              <a:t>In places like Sabra/Shatila, even simple things like books, paper, art supplies, and safe spaces are not guaranteed. The JCC kindergarten itself is facing rising costs after relocating, along with inflation and the need for renovations. </a:t>
            </a:r>
          </a:p>
          <a:p>
            <a:r>
              <a:rPr lang="en-US"/>
              <a:t> </a:t>
            </a:r>
          </a:p>
          <a:p>
            <a:r>
              <a:rPr lang="en-US"/>
              <a:t>Still, this kindergarten in a refugee camp remains a place where all children are seen, included, and given the chance to thrive. </a:t>
            </a:r>
          </a:p>
          <a:p>
            <a:r>
              <a:rPr lang="en-US"/>
              <a:t> </a:t>
            </a:r>
          </a:p>
          <a:p>
            <a:r>
              <a:rPr lang="en-US"/>
              <a:t>Through Mission and Service, our gifts help make this possible—places where God’s love is lived out through communities that open their doors, and a child at the gate becomes a child in the classroom. Let’s give generously.  </a:t>
            </a:r>
          </a:p>
        </p:txBody>
      </p:sp>
      <p:sp>
        <p:nvSpPr>
          <p:cNvPr id="4" name="Slide Number Placeholder 3"/>
          <p:cNvSpPr>
            <a:spLocks noGrp="1"/>
          </p:cNvSpPr>
          <p:nvPr>
            <p:ph type="sldNum" sz="quarter" idx="5"/>
          </p:nvPr>
        </p:nvSpPr>
        <p:spPr/>
        <p:txBody>
          <a:bodyPr/>
          <a:lstStyle/>
          <a:p>
            <a:fld id="{E269BC3E-FC14-4AC1-94F2-B2821A7DF5E8}" type="slidenum">
              <a:t>2</a:t>
            </a:fld>
            <a:endParaRPr lang="en-US"/>
          </a:p>
        </p:txBody>
      </p:sp>
    </p:spTree>
    <p:extLst>
      <p:ext uri="{BB962C8B-B14F-4D97-AF65-F5344CB8AC3E}">
        <p14:creationId xmlns:p14="http://schemas.microsoft.com/office/powerpoint/2010/main" val="3531634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6/24/2026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EE8B4A-E272-346B-D40E-51C992C81B3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4104F-29DC-A6D6-DE15-75CCD7AE4E0A}"/>
            </a:ext>
          </a:extLst>
        </p:cNvPr>
        <p:cNvGrpSpPr/>
        <p:nvPr/>
      </p:nvGrpSpPr>
      <p:grpSpPr>
        <a:xfrm>
          <a:off x="0" y="0"/>
          <a:ext cx="0" cy="0"/>
          <a:chOff x="0" y="0"/>
          <a:chExt cx="0" cy="0"/>
        </a:xfrm>
      </p:grpSpPr>
      <p:pic>
        <p:nvPicPr>
          <p:cNvPr id="3" name="Picture 2" descr="A blue background with white text&#10;&#10;AI-generated content may be incorrect.">
            <a:extLst>
              <a:ext uri="{FF2B5EF4-FFF2-40B4-BE49-F238E27FC236}">
                <a16:creationId xmlns:a16="http://schemas.microsoft.com/office/drawing/2014/main" id="{DC8EEBC2-273A-9016-9EBC-D49DFD5E187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82319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3F4C8A5C740146BB467E1F805E6B59" ma:contentTypeVersion="27" ma:contentTypeDescription="Create a new document." ma:contentTypeScope="" ma:versionID="0b0cb38fc259f04dc62f2a8b002b0c01">
  <xsd:schema xmlns:xsd="http://www.w3.org/2001/XMLSchema" xmlns:xs="http://www.w3.org/2001/XMLSchema" xmlns:p="http://schemas.microsoft.com/office/2006/metadata/properties" xmlns:ns2="eb6d8c5d-5b31-4807-8756-a31b61bec20d" xmlns:ns3="51dc2e4b-bf63-4bda-b747-c27924f79ae2" xmlns:ns4="f235ab88-6d95-44b4-9fae-e6e389b95fc3" targetNamespace="http://schemas.microsoft.com/office/2006/metadata/properties" ma:root="true" ma:fieldsID="26ee2e785dbf62eff75947e5b51df732" ns2:_="" ns3:_="" ns4:_="">
    <xsd:import namespace="eb6d8c5d-5b31-4807-8756-a31b61bec20d"/>
    <xsd:import namespace="51dc2e4b-bf63-4bda-b747-c27924f79ae2"/>
    <xsd:import namespace="f235ab88-6d95-44b4-9fae-e6e389b95fc3"/>
    <xsd:element name="properties">
      <xsd:complexType>
        <xsd:sequence>
          <xsd:element name="documentManagement">
            <xsd:complexType>
              <xsd:all>
                <xsd:element ref="ns2:Region" minOccurs="0"/>
                <xsd:element ref="ns3:MediaServiceLocation" minOccurs="0"/>
                <xsd:element ref="ns3:MediaServiceOCR"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Usedin" minOccurs="0"/>
                <xsd:element ref="ns3:Credit" minOccurs="0"/>
                <xsd:element ref="ns3:Source" minOccurs="0"/>
                <xsd:element ref="ns3:Thumbnail" minOccurs="0"/>
                <xsd:element ref="ns2:TaxCatchAll" minOccurs="0"/>
                <xsd:element ref="ns3:lcf76f155ced4ddcb4097134ff3c332f" minOccurs="0"/>
                <xsd:element ref="ns3:MediaServiceObjectDetectorVersions" minOccurs="0"/>
                <xsd:element ref="ns3:MediaServiceSearchProperties" minOccurs="0"/>
                <xsd:element ref="ns3:MediaServiceMetadata" minOccurs="0"/>
                <xsd:element ref="ns3:MediaServiceFastMetadata" minOccurs="0"/>
                <xsd:element ref="ns3:MediaServiceDateTaken" minOccurs="0"/>
                <xsd:element ref="ns3:MediaServiceAutoTag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6d8c5d-5b31-4807-8756-a31b61bec20d" elementFormDefault="qualified">
    <xsd:import namespace="http://schemas.microsoft.com/office/2006/documentManagement/types"/>
    <xsd:import namespace="http://schemas.microsoft.com/office/infopath/2007/PartnerControls"/>
    <xsd:element name="Region" ma:index="8" nillable="true" ma:displayName="Region" ma:default="" ma:format="Dropdown" ma:internalName="Region">
      <xsd:simpleType>
        <xsd:restriction base="dms:Choice">
          <xsd:enumeration value="choicesPlaceholder1"/>
          <xsd:enumeration value="choicesPlaceholder2"/>
          <xsd:enumeration value="choicesPlaceholder3"/>
        </xsd:restriction>
      </xsd:simpleType>
    </xsd:element>
    <xsd:element name="TaxCatchAll" ma:index="23" nillable="true" ma:displayName="Taxonomy Catch All Column" ma:hidden="true" ma:list="{97a75323-d2b9-4b02-9bc8-cfb24b0b7f5f}" ma:internalName="TaxCatchAll" ma:showField="CatchAllData" ma:web="f235ab88-6d95-44b4-9fae-e6e389b95f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dc2e4b-bf63-4bda-b747-c27924f79ae2" elementFormDefault="qualified">
    <xsd:import namespace="http://schemas.microsoft.com/office/2006/documentManagement/types"/>
    <xsd:import namespace="http://schemas.microsoft.com/office/infopath/2007/PartnerControls"/>
    <xsd:element name="MediaServiceLocation" ma:index="9" nillable="true" ma:displayName="Location" ma:internalName="MediaServiceLocation"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Usedin" ma:index="19" nillable="true" ma:displayName="Used in" ma:format="Dropdown" ma:internalName="Usedin">
      <xsd:simpleType>
        <xsd:restriction base="dms:Note">
          <xsd:maxLength value="255"/>
        </xsd:restriction>
      </xsd:simpleType>
    </xsd:element>
    <xsd:element name="Credit" ma:index="20" nillable="true" ma:displayName="Credit" ma:format="Dropdown" ma:internalName="Credit">
      <xsd:simpleType>
        <xsd:restriction base="dms:Text">
          <xsd:maxLength value="255"/>
        </xsd:restriction>
      </xsd:simpleType>
    </xsd:element>
    <xsd:element name="Source" ma:index="21" nillable="true" ma:displayName="Source" ma:description="Where did photo come from?" ma:format="Dropdown" ma:internalName="Source">
      <xsd:simpleType>
        <xsd:restriction base="dms:Text">
          <xsd:maxLength value="255"/>
        </xsd:restriction>
      </xsd:simpleType>
    </xsd:element>
    <xsd:element name="Thumbnail" ma:index="22" nillable="true" ma:displayName="Thumbnail" ma:description="Thumbnail of photo" ma:format="Dropdown" ma:internalName="Thumbnail">
      <xsd:simpleType>
        <xsd:restriction base="dms:Text">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c940ca1-5ff5-4c12-9ecd-e33ede4a82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DateTaken" ma:index="31" nillable="true" ma:displayName="MediaServiceDateTaken" ma:hidden="true" ma:internalName="MediaServiceDateTaken" ma:readOnly="true">
      <xsd:simpleType>
        <xsd:restriction base="dms:Text"/>
      </xsd:simpleType>
    </xsd:element>
    <xsd:element name="MediaServiceAutoTags" ma:index="32" nillable="true" ma:displayName="Tags" ma:internalName="MediaServiceAutoTags" ma:readOnly="true">
      <xsd:simpleType>
        <xsd:restriction base="dms:Text"/>
      </xsd:simple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35ab88-6d95-44b4-9fae-e6e389b95fc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8" ma:displayName="Subject"/>
        <xsd:element ref="dc:description" minOccurs="0" maxOccurs="1"/>
        <xsd:element name="keywords" minOccurs="0" maxOccurs="1" type="xsd:string" ma:index="2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redit xmlns="51dc2e4b-bf63-4bda-b747-c27924f79ae2" xsi:nil="true"/>
    <Region xmlns="eb6d8c5d-5b31-4807-8756-a31b61bec20d" xsi:nil="true"/>
    <TaxCatchAll xmlns="eb6d8c5d-5b31-4807-8756-a31b61bec20d" xsi:nil="true"/>
    <Thumbnail xmlns="51dc2e4b-bf63-4bda-b747-c27924f79ae2" xsi:nil="true"/>
    <Source xmlns="51dc2e4b-bf63-4bda-b747-c27924f79ae2" xsi:nil="true"/>
    <lcf76f155ced4ddcb4097134ff3c332f xmlns="51dc2e4b-bf63-4bda-b747-c27924f79ae2">
      <Terms xmlns="http://schemas.microsoft.com/office/infopath/2007/PartnerControls"/>
    </lcf76f155ced4ddcb4097134ff3c332f>
    <Usedin xmlns="51dc2e4b-bf63-4bda-b747-c27924f79ae2" xsi:nil="true"/>
  </documentManagement>
</p:properties>
</file>

<file path=customXml/item3.xml><?xml version="1.0" encoding="utf-8"?>
<?mso-contentType ?>
<SharedContentType xmlns="Microsoft.SharePoint.Taxonomy.ContentTypeSync" SourceId="3c940ca1-5ff5-4c12-9ecd-e33ede4a829f"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A8900F-F2A3-4D02-B4D6-5AC9B2EDF4BF}">
  <ds:schemaRefs>
    <ds:schemaRef ds:uri="51dc2e4b-bf63-4bda-b747-c27924f79ae2"/>
    <ds:schemaRef ds:uri="eb6d8c5d-5b31-4807-8756-a31b61bec20d"/>
    <ds:schemaRef ds:uri="f235ab88-6d95-44b4-9fae-e6e389b95f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4131CB5-FAD3-4803-B5CB-54E429DFE84D}">
  <ds:schemaRefs>
    <ds:schemaRef ds:uri="51dc2e4b-bf63-4bda-b747-c27924f79ae2"/>
    <ds:schemaRef ds:uri="eb6d8c5d-5b31-4807-8756-a31b61bec20d"/>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DA39EB0-75FD-438E-9A5F-D6F3B7A26D03}">
  <ds:schemaRefs>
    <ds:schemaRef ds:uri="Microsoft.SharePoint.Taxonomy.ContentTypeSync"/>
  </ds:schemaRefs>
</ds:datastoreItem>
</file>

<file path=customXml/itemProps4.xml><?xml version="1.0" encoding="utf-8"?>
<ds:datastoreItem xmlns:ds="http://schemas.openxmlformats.org/officeDocument/2006/customXml" ds:itemID="{C9E9E364-5DED-412A-BF06-9BC106D2FA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Slides>
  <Notes>1</Notes>
  <HiddenSlides>0</HiddenSlide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2026-06-24T12:42:44Z</dcterms:created>
  <dcterms:modified xsi:type="dcterms:W3CDTF">2026-06-24T12:46:41Z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0x010100813F4C8A5C740146BB467E1F805E6B59</vt:lpwstr>
  </property>
  <property fmtid="{D5CDD505-2E9C-101B-9397-08002B2CF9AE}" pid="3" name="MediaServiceImageTags">
    <vt:lpwstr/>
  </property>
</Properties>
</file>