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9"/>
  </p:sldMasterIdLst>
  <p:notesMasterIdLst>
    <p:notesMasterId r:id="rId12"/>
  </p:notesMasterIdLst>
  <p:sldIdLst>
    <p:sldId id="256" r:id="rId10"/>
    <p:sldId id="25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66" d="100"/>
          <a:sy n="66" d="100"/>
        </p:scale>
        <p:origin x="4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ustomXml" Target="../customXml/item7.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5" Type="http://schemas.openxmlformats.org/officeDocument/2006/relationships/customXml" Target="../customXml/item5.xml"/><Relationship Id="rId15" Type="http://schemas.openxmlformats.org/officeDocument/2006/relationships/theme" Target="theme/theme1.xml"/><Relationship Id="rId10" Type="http://schemas.openxmlformats.org/officeDocument/2006/relationships/slide" Target="slides/slide1.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Glennie" userId="S::lglennie@united-church.ca::e85a353d-2799-4edf-884d-40213d31629a" providerId="AD" clId="Web-{BB129CD2-2F1F-3C6F-1E39-2E8A1A82C010}"/>
    <pc:docChg chg="addSld modSld">
      <pc:chgData name="Lindsay Glennie" userId="S::lglennie@united-church.ca::e85a353d-2799-4edf-884d-40213d31629a" providerId="AD" clId="Web-{BB129CD2-2F1F-3C6F-1E39-2E8A1A82C010}" dt="2026-04-22T14:06:52.296" v="6"/>
      <pc:docMkLst>
        <pc:docMk/>
      </pc:docMkLst>
      <pc:sldChg chg="addSp delSp modSp">
        <pc:chgData name="Lindsay Glennie" userId="S::lglennie@united-church.ca::e85a353d-2799-4edf-884d-40213d31629a" providerId="AD" clId="Web-{BB129CD2-2F1F-3C6F-1E39-2E8A1A82C010}" dt="2026-04-22T14:06:42.968" v="3"/>
        <pc:sldMkLst>
          <pc:docMk/>
          <pc:sldMk cId="109857222" sldId="256"/>
        </pc:sldMkLst>
        <pc:spChg chg="del">
          <ac:chgData name="Lindsay Glennie" userId="S::lglennie@united-church.ca::e85a353d-2799-4edf-884d-40213d31629a" providerId="AD" clId="Web-{BB129CD2-2F1F-3C6F-1E39-2E8A1A82C010}" dt="2026-04-22T14:06:20.562" v="1"/>
          <ac:spMkLst>
            <pc:docMk/>
            <pc:sldMk cId="109857222" sldId="256"/>
            <ac:spMk id="2" creationId="{00000000-0000-0000-0000-000000000000}"/>
          </ac:spMkLst>
        </pc:spChg>
        <pc:spChg chg="del">
          <ac:chgData name="Lindsay Glennie" userId="S::lglennie@united-church.ca::e85a353d-2799-4edf-884d-40213d31629a" providerId="AD" clId="Web-{BB129CD2-2F1F-3C6F-1E39-2E8A1A82C010}" dt="2026-04-22T14:06:20.562" v="0"/>
          <ac:spMkLst>
            <pc:docMk/>
            <pc:sldMk cId="109857222" sldId="256"/>
            <ac:spMk id="3" creationId="{00000000-0000-0000-0000-000000000000}"/>
          </ac:spMkLst>
        </pc:spChg>
        <pc:picChg chg="add mod">
          <ac:chgData name="Lindsay Glennie" userId="S::lglennie@united-church.ca::e85a353d-2799-4edf-884d-40213d31629a" providerId="AD" clId="Web-{BB129CD2-2F1F-3C6F-1E39-2E8A1A82C010}" dt="2026-04-22T14:06:42.968" v="3"/>
          <ac:picMkLst>
            <pc:docMk/>
            <pc:sldMk cId="109857222" sldId="256"/>
            <ac:picMk id="4" creationId="{DCED6ADC-4BE1-15B9-274D-0628D117A3B6}"/>
          </ac:picMkLst>
        </pc:picChg>
      </pc:sldChg>
      <pc:sldChg chg="addSp modSp add modNotes">
        <pc:chgData name="Lindsay Glennie" userId="S::lglennie@united-church.ca::e85a353d-2799-4edf-884d-40213d31629a" providerId="AD" clId="Web-{BB129CD2-2F1F-3C6F-1E39-2E8A1A82C010}" dt="2026-04-22T14:06:52.296" v="6"/>
        <pc:sldMkLst>
          <pc:docMk/>
          <pc:sldMk cId="3226099799" sldId="257"/>
        </pc:sldMkLst>
        <pc:picChg chg="add mod">
          <ac:chgData name="Lindsay Glennie" userId="S::lglennie@united-church.ca::e85a353d-2799-4edf-884d-40213d31629a" providerId="AD" clId="Web-{BB129CD2-2F1F-3C6F-1E39-2E8A1A82C010}" dt="2026-04-22T14:06:43.624" v="4"/>
          <ac:picMkLst>
            <pc:docMk/>
            <pc:sldMk cId="3226099799" sldId="257"/>
            <ac:picMk id="2" creationId="{17E13CA5-8152-E78B-5117-7C4D9124826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1CCB8-9E21-417D-80ED-0D22355126F5}" type="datetimeFigureOut">
              <a:t>5/12/2026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96392-F296-4152-914C-6F3A339EFBA1}" type="slidenum">
              <a:t>‹#›</a:t>
            </a:fld>
            <a:endParaRPr lang="en-US"/>
          </a:p>
        </p:txBody>
      </p:sp>
    </p:spTree>
    <p:extLst>
      <p:ext uri="{BB962C8B-B14F-4D97-AF65-F5344CB8AC3E}">
        <p14:creationId xmlns:p14="http://schemas.microsoft.com/office/powerpoint/2010/main" val="2711558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child should be able to experience the joys of camp: laughing around a fire, trying something new, and feeling the joy of community.</a:t>
            </a:r>
          </a:p>
          <a:p>
            <a:r>
              <a:rPr lang="en-US" dirty="0"/>
              <a:t> </a:t>
            </a:r>
            <a:endParaRPr lang="en-US" dirty="0">
              <a:ea typeface="Calibri"/>
              <a:cs typeface="Calibri"/>
            </a:endParaRPr>
          </a:p>
          <a:p>
            <a:r>
              <a:rPr lang="en-US"/>
              <a:t>But for some children, camp is not always accessible. When needs are more complex, when extra care, training, or equipment is required, families can be left wondering if there is a place where their child will be able to participate and truly belong. </a:t>
            </a:r>
          </a:p>
          <a:p>
            <a:r>
              <a:rPr lang="en-US" dirty="0"/>
              <a:t> </a:t>
            </a:r>
            <a:endParaRPr lang="en-US" dirty="0">
              <a:ea typeface="Calibri"/>
              <a:cs typeface="Calibri"/>
            </a:endParaRPr>
          </a:p>
          <a:p>
            <a:r>
              <a:rPr lang="en-US"/>
              <a:t>Through Mission and Service partners, that answer is yes.</a:t>
            </a:r>
          </a:p>
          <a:p>
            <a:r>
              <a:rPr lang="en-US" dirty="0"/>
              <a:t> </a:t>
            </a:r>
            <a:endParaRPr lang="en-US" dirty="0">
              <a:ea typeface="Calibri"/>
              <a:cs typeface="Calibri"/>
            </a:endParaRPr>
          </a:p>
          <a:p>
            <a:r>
              <a:rPr lang="en-US"/>
              <a:t>At Pearce Williams Summer Camp &amp; Retreat Facility, inclusion is part of the foundation. Staff are specially trained. Adaptive and sensory supports are built into the experience. Care is taken to ensure that every camper can participate fully and safely.</a:t>
            </a:r>
          </a:p>
          <a:p>
            <a:r>
              <a:rPr lang="en-US" dirty="0"/>
              <a:t> </a:t>
            </a:r>
            <a:endParaRPr lang="en-US" dirty="0">
              <a:ea typeface="Calibri"/>
              <a:cs typeface="Calibri"/>
            </a:endParaRPr>
          </a:p>
          <a:p>
            <a:r>
              <a:rPr lang="en-US"/>
              <a:t>At Pearce Williams, inclusion is more than access. It is about belonging without barriers. Children are not sitting on the sidelines, but fully part of camp life, joining in the singing, swimming, creating, and connecting alongside others. It means families can trust that their children are not just welcomed, but fully supported. </a:t>
            </a:r>
          </a:p>
          <a:p>
            <a:r>
              <a:rPr lang="en-US" dirty="0"/>
              <a:t> </a:t>
            </a:r>
            <a:endParaRPr lang="en-US" dirty="0">
              <a:ea typeface="Calibri"/>
              <a:cs typeface="Calibri"/>
            </a:endParaRPr>
          </a:p>
          <a:p>
            <a:r>
              <a:rPr lang="en-US"/>
              <a:t>Our gifts to Mission and Service help make this possible. They provide the tools, training, and care needed to ensure no child is turned away because their needs complex.</a:t>
            </a:r>
          </a:p>
          <a:p>
            <a:r>
              <a:rPr lang="en-US" dirty="0"/>
              <a:t> </a:t>
            </a:r>
            <a:endParaRPr lang="en-US" dirty="0">
              <a:ea typeface="Calibri"/>
              <a:cs typeface="Calibri"/>
            </a:endParaRPr>
          </a:p>
          <a:p>
            <a:r>
              <a:rPr lang="en-US"/>
              <a:t>Every child deserves a place at camp, and every child deserves to know they belong. Make your gift(opens in a new tab) to Mission and Service today. </a:t>
            </a:r>
          </a:p>
        </p:txBody>
      </p:sp>
      <p:sp>
        <p:nvSpPr>
          <p:cNvPr id="4" name="Slide Number Placeholder 3"/>
          <p:cNvSpPr>
            <a:spLocks noGrp="1"/>
          </p:cNvSpPr>
          <p:nvPr>
            <p:ph type="sldNum" sz="quarter" idx="5"/>
          </p:nvPr>
        </p:nvSpPr>
        <p:spPr/>
        <p:txBody>
          <a:bodyPr/>
          <a:lstStyle/>
          <a:p>
            <a:fld id="{0D996392-F296-4152-914C-6F3A339EFBA1}" type="slidenum">
              <a:t>2</a:t>
            </a:fld>
            <a:endParaRPr lang="en-US"/>
          </a:p>
        </p:txBody>
      </p:sp>
    </p:spTree>
    <p:extLst>
      <p:ext uri="{BB962C8B-B14F-4D97-AF65-F5344CB8AC3E}">
        <p14:creationId xmlns:p14="http://schemas.microsoft.com/office/powerpoint/2010/main" val="359400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necklace&#10;&#10;AI-generated content may be incorrect.">
            <a:extLst>
              <a:ext uri="{FF2B5EF4-FFF2-40B4-BE49-F238E27FC236}">
                <a16:creationId xmlns:a16="http://schemas.microsoft.com/office/drawing/2014/main" id="{DCED6ADC-4BE1-15B9-274D-0628D117A3B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background with white text&#10;&#10;AI-generated content may be incorrect.">
            <a:extLst>
              <a:ext uri="{FF2B5EF4-FFF2-40B4-BE49-F238E27FC236}">
                <a16:creationId xmlns:a16="http://schemas.microsoft.com/office/drawing/2014/main" id="{17E13CA5-8152-E78B-5117-7C4D912482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26099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mso-contentType ?>
<SharedContentType xmlns="Microsoft.SharePoint.Taxonomy.ContentTypeSync" SourceId="3c940ca1-5ff5-4c12-9ecd-e33ede4a829f"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813F4C8A5C740146BB467E1F805E6B59" ma:contentTypeVersion="27" ma:contentTypeDescription="Create a new document." ma:contentTypeScope="" ma:versionID="0b0cb38fc259f04dc62f2a8b002b0c01">
  <xsd:schema xmlns:xsd="http://www.w3.org/2001/XMLSchema" xmlns:xs="http://www.w3.org/2001/XMLSchema" xmlns:p="http://schemas.microsoft.com/office/2006/metadata/properties" xmlns:ns2="eb6d8c5d-5b31-4807-8756-a31b61bec20d" xmlns:ns3="51dc2e4b-bf63-4bda-b747-c27924f79ae2" xmlns:ns4="f235ab88-6d95-44b4-9fae-e6e389b95fc3" targetNamespace="http://schemas.microsoft.com/office/2006/metadata/properties" ma:root="true" ma:fieldsID="26ee2e785dbf62eff75947e5b51df732" ns2:_="" ns3:_="" ns4:_="">
    <xsd:import namespace="eb6d8c5d-5b31-4807-8756-a31b61bec20d"/>
    <xsd:import namespace="51dc2e4b-bf63-4bda-b747-c27924f79ae2"/>
    <xsd:import namespace="f235ab88-6d95-44b4-9fae-e6e389b95fc3"/>
    <xsd:element name="properties">
      <xsd:complexType>
        <xsd:sequence>
          <xsd:element name="documentManagement">
            <xsd:complexType>
              <xsd:all>
                <xsd:element ref="ns2:Region" minOccurs="0"/>
                <xsd:element ref="ns3:MediaServiceLocation" minOccurs="0"/>
                <xsd:element ref="ns3:MediaServiceOCR" minOccurs="0"/>
                <xsd:element ref="ns4:SharedWithUsers" minOccurs="0"/>
                <xsd:element ref="ns4: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Usedin" minOccurs="0"/>
                <xsd:element ref="ns3:Credit" minOccurs="0"/>
                <xsd:element ref="ns3:Source" minOccurs="0"/>
                <xsd:element ref="ns3:Thumbnail" minOccurs="0"/>
                <xsd:element ref="ns2:TaxCatchAll" minOccurs="0"/>
                <xsd:element ref="ns3:lcf76f155ced4ddcb4097134ff3c332f" minOccurs="0"/>
                <xsd:element ref="ns3:MediaServiceObjectDetectorVersions" minOccurs="0"/>
                <xsd:element ref="ns3:MediaServiceSearchProperties" minOccurs="0"/>
                <xsd:element ref="ns3:MediaServiceMetadata" minOccurs="0"/>
                <xsd:element ref="ns3:MediaServiceFastMetadata" minOccurs="0"/>
                <xsd:element ref="ns3:MediaServiceDateTaken" minOccurs="0"/>
                <xsd:element ref="ns3:MediaServiceAuto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d8c5d-5b31-4807-8756-a31b61bec20d" elementFormDefault="qualified">
    <xsd:import namespace="http://schemas.microsoft.com/office/2006/documentManagement/types"/>
    <xsd:import namespace="http://schemas.microsoft.com/office/infopath/2007/PartnerControls"/>
    <xsd:element name="Region" ma:index="8" nillable="true" ma:displayName="Region" ma:default="" ma:format="Dropdown" ma:internalName="Region">
      <xsd:simpleType>
        <xsd:restriction base="dms:Choice">
          <xsd:enumeration value="choicesPlaceholder1"/>
          <xsd:enumeration value="choicesPlaceholder2"/>
          <xsd:enumeration value="choicesPlaceholder3"/>
        </xsd:restriction>
      </xsd:simpleType>
    </xsd:element>
    <xsd:element name="TaxCatchAll" ma:index="23" nillable="true" ma:displayName="Taxonomy Catch All Column" ma:hidden="true" ma:list="{97a75323-d2b9-4b02-9bc8-cfb24b0b7f5f}" ma:internalName="TaxCatchAll" ma:showField="CatchAllData" ma:web="f235ab88-6d95-44b4-9fae-e6e389b95f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dc2e4b-bf63-4bda-b747-c27924f79ae2" elementFormDefault="qualified">
    <xsd:import namespace="http://schemas.microsoft.com/office/2006/documentManagement/types"/>
    <xsd:import namespace="http://schemas.microsoft.com/office/infopath/2007/PartnerControls"/>
    <xsd:element name="MediaServiceLocation" ma:index="9" nillable="true" ma:displayName="Location" ma:internalName="MediaServiceLocation" ma:readOnly="true">
      <xsd:simpleType>
        <xsd:restriction base="dms:Text"/>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Usedin" ma:index="19" nillable="true" ma:displayName="Used in" ma:format="Dropdown" ma:internalName="Usedin">
      <xsd:simpleType>
        <xsd:restriction base="dms:Note">
          <xsd:maxLength value="255"/>
        </xsd:restriction>
      </xsd:simpleType>
    </xsd:element>
    <xsd:element name="Credit" ma:index="20" nillable="true" ma:displayName="Credit" ma:format="Dropdown" ma:internalName="Credit">
      <xsd:simpleType>
        <xsd:restriction base="dms:Text">
          <xsd:maxLength value="255"/>
        </xsd:restriction>
      </xsd:simpleType>
    </xsd:element>
    <xsd:element name="Source" ma:index="21" nillable="true" ma:displayName="Source" ma:description="Where did photo come from?" ma:format="Dropdown" ma:internalName="Source">
      <xsd:simpleType>
        <xsd:restriction base="dms:Text">
          <xsd:maxLength value="255"/>
        </xsd:restriction>
      </xsd:simpleType>
    </xsd:element>
    <xsd:element name="Thumbnail" ma:index="22" nillable="true" ma:displayName="Thumbnail" ma:description="Thumbnail of photo" ma:format="Dropdown" ma:internalName="Thumbnail">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c940ca1-5ff5-4c12-9ecd-e33ede4a82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DateTaken" ma:index="31" nillable="true" ma:displayName="MediaServiceDateTaken" ma:hidden="true" ma:internalName="MediaServiceDateTaken" ma:readOnly="true">
      <xsd:simpleType>
        <xsd:restriction base="dms:Text"/>
      </xsd:simpleType>
    </xsd:element>
    <xsd:element name="MediaServiceAutoTags" ma:index="32" nillable="true" ma:displayName="Tags" ma:internalName="MediaServiceAutoTags" ma:readOnly="true">
      <xsd:simpleType>
        <xsd:restriction base="dms:Text"/>
      </xsd:simple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5ab88-6d95-44b4-9fae-e6e389b95fc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18" ma:displayName="Subject"/>
        <xsd:element ref="dc:description" minOccurs="0" maxOccurs="1"/>
        <xsd:element name="keywords" minOccurs="0" maxOccurs="1" type="xsd:string" ma:index="2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7.xml><?xml version="1.0" encoding="utf-8"?>
<p:properties xmlns:p="http://schemas.microsoft.com/office/2006/metadata/properties" xmlns:xsi="http://www.w3.org/2001/XMLSchema-instance" xmlns:pc="http://schemas.microsoft.com/office/infopath/2007/PartnerControls">
  <documentManagement>
    <Credit xmlns="51dc2e4b-bf63-4bda-b747-c27924f79ae2" xsi:nil="true"/>
    <Region xmlns="eb6d8c5d-5b31-4807-8756-a31b61bec20d" xsi:nil="true"/>
    <TaxCatchAll xmlns="eb6d8c5d-5b31-4807-8756-a31b61bec20d" xsi:nil="true"/>
    <Thumbnail xmlns="51dc2e4b-bf63-4bda-b747-c27924f79ae2" xsi:nil="true"/>
    <Source xmlns="51dc2e4b-bf63-4bda-b747-c27924f79ae2" xsi:nil="true"/>
    <lcf76f155ced4ddcb4097134ff3c332f xmlns="51dc2e4b-bf63-4bda-b747-c27924f79ae2">
      <Terms xmlns="http://schemas.microsoft.com/office/infopath/2007/PartnerControls"/>
    </lcf76f155ced4ddcb4097134ff3c332f>
    <Usedin xmlns="51dc2e4b-bf63-4bda-b747-c27924f79ae2" xsi:nil="true"/>
  </documentManagement>
</p:properties>
</file>

<file path=customXml/item8.xml><?xml version="1.0" encoding="utf-8"?>
<?mso-contentType ?>
<SharedContentType xmlns="Microsoft.SharePoint.Taxonomy.ContentTypeSync" SourceId="3c940ca1-5ff5-4c12-9ecd-e33ede4a829f" ContentTypeId="0x0101" PreviousValue="false"/>
</file>

<file path=customXml/itemProps1.xml><?xml version="1.0" encoding="utf-8"?>
<ds:datastoreItem xmlns:ds="http://schemas.openxmlformats.org/officeDocument/2006/customXml" ds:itemID="{11A03EC8-41FC-4F60-BFC0-E73D3C2ED8C8}">
  <ds:schemaRefs>
    <ds:schemaRef ds:uri="Microsoft.SharePoint.Taxonomy.ContentTypeSync"/>
  </ds:schemaRefs>
</ds:datastoreItem>
</file>

<file path=customXml/itemProps2.xml><?xml version="1.0" encoding="utf-8"?>
<ds:datastoreItem xmlns:ds="http://schemas.openxmlformats.org/officeDocument/2006/customXml" ds:itemID="{8729C379-0D38-4476-8DC2-8804C3CE2397}">
  <ds:schemaRefs>
    <ds:schemaRef ds:uri="http://schemas.microsoft.com/sharepoint/v3/contenttype/forms"/>
  </ds:schemaRefs>
</ds:datastoreItem>
</file>

<file path=customXml/itemProps3.xml><?xml version="1.0" encoding="utf-8"?>
<ds:datastoreItem xmlns:ds="http://schemas.openxmlformats.org/officeDocument/2006/customXml" ds:itemID="{74FE1CBE-D653-43F0-9308-D9F93217EC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DD9D2BF-1CF9-49CE-ABA3-329299F37488}">
  <ds:schemaRefs>
    <ds:schemaRef ds:uri="http://schemas.microsoft.com/sharepoint/v3/contenttype/forms"/>
  </ds:schemaRefs>
</ds:datastoreItem>
</file>

<file path=customXml/itemProps5.xml><?xml version="1.0" encoding="utf-8"?>
<ds:datastoreItem xmlns:ds="http://schemas.openxmlformats.org/officeDocument/2006/customXml" ds:itemID="{D837BA9E-8939-4679-A85E-0F64210B72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d8c5d-5b31-4807-8756-a31b61bec20d"/>
    <ds:schemaRef ds:uri="51dc2e4b-bf63-4bda-b747-c27924f79ae2"/>
    <ds:schemaRef ds:uri="f235ab88-6d95-44b4-9fae-e6e389b95f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1E30F128-4580-47C2-A7FF-C9C4B8CBC662}">
  <ds:schemaRefs>
    <ds:schemaRef ds:uri="http://schemas.microsoft.com/office/2006/documentManagement/types"/>
    <ds:schemaRef ds:uri="http://purl.org/dc/terms/"/>
    <ds:schemaRef ds:uri="f235ab88-6d95-44b4-9fae-e6e389b95fc3"/>
    <ds:schemaRef ds:uri="http://schemas.openxmlformats.org/package/2006/metadata/core-properties"/>
    <ds:schemaRef ds:uri="http://purl.org/dc/dcmitype/"/>
    <ds:schemaRef ds:uri="http://schemas.microsoft.com/office/2006/metadata/properties"/>
    <ds:schemaRef ds:uri="eb6d8c5d-5b31-4807-8756-a31b61bec20d"/>
    <ds:schemaRef ds:uri="http://schemas.microsoft.com/office/infopath/2007/PartnerControls"/>
    <ds:schemaRef ds:uri="http://purl.org/dc/elements/1.1/"/>
    <ds:schemaRef ds:uri="51dc2e4b-bf63-4bda-b747-c27924f79ae2"/>
    <ds:schemaRef ds:uri="http://www.w3.org/XML/1998/namespace"/>
  </ds:schemaRefs>
</ds:datastoreItem>
</file>

<file path=customXml/itemProps7.xml><?xml version="1.0" encoding="utf-8"?>
<ds:datastoreItem xmlns:ds="http://schemas.openxmlformats.org/officeDocument/2006/customXml" ds:itemID="{3A723979-89B6-470D-9FA7-223D5B177C0C}">
  <ds:schemaRefs>
    <ds:schemaRef ds:uri="http://schemas.microsoft.com/office/2006/metadata/properties"/>
    <ds:schemaRef ds:uri="http://schemas.microsoft.com/office/infopath/2007/PartnerControls"/>
    <ds:schemaRef ds:uri="51dc2e4b-bf63-4bda-b747-c27924f79ae2"/>
    <ds:schemaRef ds:uri="eb6d8c5d-5b31-4807-8756-a31b61bec20d"/>
  </ds:schemaRefs>
</ds:datastoreItem>
</file>

<file path=customXml/itemProps8.xml><?xml version="1.0" encoding="utf-8"?>
<ds:datastoreItem xmlns:ds="http://schemas.openxmlformats.org/officeDocument/2006/customXml" ds:itemID="{32CEB003-D690-408F-BFDE-60CD56B641EE}">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270</Words>
  <Application>Microsoft Office PowerPoint</Application>
  <PresentationFormat>Widescreen</PresentationFormat>
  <Paragraphs>14</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Aptos</vt:lpstr>
      <vt:lpstr>Aptos Display</vt:lpstr>
      <vt:lpstr>Arial</vt:lpstr>
      <vt:lpstr>Calibri</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Belonging Without Barriers</dc:title>
  <dc:creator>The United Church of Canada</dc:creator>
  <cp:lastModifiedBy>Cara James</cp:lastModifiedBy>
  <cp:revision>8</cp:revision>
  <dcterms:created xsi:type="dcterms:W3CDTF">2026-04-22T14:06:18Z</dcterms:created>
  <dcterms:modified xsi:type="dcterms:W3CDTF">2026-05-12T17:53:15Z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0x010100813F4C8A5C740146BB467E1F805E6B59</vt:lpwstr>
  </property>
  <property fmtid="{D5CDD505-2E9C-101B-9397-08002B2CF9AE}" pid="3" name="MediaServiceImageTags">
    <vt:lpwstr/>
  </property>
</Properties>
</file>