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8"/>
  </p:notesMasterIdLst>
  <p:sldIdLst>
    <p:sldId id="256" r:id="rId6"/>
    <p:sldId id="257"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66" d="100"/>
          <a:sy n="66" d="100"/>
        </p:scale>
        <p:origin x="48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heme" Target="theme/theme1.xml"/><Relationship Id="rId5" Type="http://schemas.openxmlformats.org/officeDocument/2006/relationships/slideMaster" Target="slideMasters/slideMaster1.xml"/><Relationship Id="rId1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say Glennie" userId="S::lglennie@united-church.ca::e85a353d-2799-4edf-884d-40213d31629a" providerId="AD" clId="Web-{72CD336F-683D-408F-E487-2ADDE2AB8180}"/>
    <pc:docChg chg="addSld modSld">
      <pc:chgData name="Lindsay Glennie" userId="S::lglennie@united-church.ca::e85a353d-2799-4edf-884d-40213d31629a" providerId="AD" clId="Web-{72CD336F-683D-408F-E487-2ADDE2AB8180}" dt="2026-04-22T14:05:02.312" v="9"/>
      <pc:docMkLst>
        <pc:docMk/>
      </pc:docMkLst>
      <pc:sldChg chg="addSp delSp modSp">
        <pc:chgData name="Lindsay Glennie" userId="S::lglennie@united-church.ca::e85a353d-2799-4edf-884d-40213d31629a" providerId="AD" clId="Web-{72CD336F-683D-408F-E487-2ADDE2AB8180}" dt="2026-04-22T14:04:51.218" v="5"/>
        <pc:sldMkLst>
          <pc:docMk/>
          <pc:sldMk cId="109857222" sldId="256"/>
        </pc:sldMkLst>
        <pc:spChg chg="del">
          <ac:chgData name="Lindsay Glennie" userId="S::lglennie@united-church.ca::e85a353d-2799-4edf-884d-40213d31629a" providerId="AD" clId="Web-{72CD336F-683D-408F-E487-2ADDE2AB8180}" dt="2026-04-22T14:04:42.843" v="3"/>
          <ac:spMkLst>
            <pc:docMk/>
            <pc:sldMk cId="109857222" sldId="256"/>
            <ac:spMk id="2" creationId="{00000000-0000-0000-0000-000000000000}"/>
          </ac:spMkLst>
        </pc:spChg>
        <pc:spChg chg="del">
          <ac:chgData name="Lindsay Glennie" userId="S::lglennie@united-church.ca::e85a353d-2799-4edf-884d-40213d31629a" providerId="AD" clId="Web-{72CD336F-683D-408F-E487-2ADDE2AB8180}" dt="2026-04-22T14:04:42.843" v="2"/>
          <ac:spMkLst>
            <pc:docMk/>
            <pc:sldMk cId="109857222" sldId="256"/>
            <ac:spMk id="3" creationId="{00000000-0000-0000-0000-000000000000}"/>
          </ac:spMkLst>
        </pc:spChg>
        <pc:picChg chg="add del mod">
          <ac:chgData name="Lindsay Glennie" userId="S::lglennie@united-church.ca::e85a353d-2799-4edf-884d-40213d31629a" providerId="AD" clId="Web-{72CD336F-683D-408F-E487-2ADDE2AB8180}" dt="2026-04-22T14:04:40.609" v="1"/>
          <ac:picMkLst>
            <pc:docMk/>
            <pc:sldMk cId="109857222" sldId="256"/>
            <ac:picMk id="4" creationId="{52CD495E-819C-6B92-C0F7-0A178B97C281}"/>
          </ac:picMkLst>
        </pc:picChg>
        <pc:picChg chg="add mod">
          <ac:chgData name="Lindsay Glennie" userId="S::lglennie@united-church.ca::e85a353d-2799-4edf-884d-40213d31629a" providerId="AD" clId="Web-{72CD336F-683D-408F-E487-2ADDE2AB8180}" dt="2026-04-22T14:04:51.218" v="5"/>
          <ac:picMkLst>
            <pc:docMk/>
            <pc:sldMk cId="109857222" sldId="256"/>
            <ac:picMk id="5" creationId="{F40A132A-2A15-04F7-C5FA-5DCB8D7C83E0}"/>
          </ac:picMkLst>
        </pc:picChg>
      </pc:sldChg>
      <pc:sldChg chg="addSp modSp add replId modNotes">
        <pc:chgData name="Lindsay Glennie" userId="S::lglennie@united-church.ca::e85a353d-2799-4edf-884d-40213d31629a" providerId="AD" clId="Web-{72CD336F-683D-408F-E487-2ADDE2AB8180}" dt="2026-04-22T14:05:02.312" v="9"/>
        <pc:sldMkLst>
          <pc:docMk/>
          <pc:sldMk cId="909463438" sldId="257"/>
        </pc:sldMkLst>
        <pc:picChg chg="add mod">
          <ac:chgData name="Lindsay Glennie" userId="S::lglennie@united-church.ca::e85a353d-2799-4edf-884d-40213d31629a" providerId="AD" clId="Web-{72CD336F-683D-408F-E487-2ADDE2AB8180}" dt="2026-04-22T14:04:51.437" v="6"/>
          <ac:picMkLst>
            <pc:docMk/>
            <pc:sldMk cId="909463438" sldId="257"/>
            <ac:picMk id="2" creationId="{B04109B9-C24A-409C-D694-78028ACAF7D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FFD9BC-D299-4692-9F5E-F9E635250EAF}" type="datetimeFigureOut">
              <a:t>5/12/2026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86D18D-1A07-437B-9AA6-36D15B567710}" type="slidenum">
              <a:t>‹#›</a:t>
            </a:fld>
            <a:endParaRPr lang="en-US"/>
          </a:p>
        </p:txBody>
      </p:sp>
    </p:spTree>
    <p:extLst>
      <p:ext uri="{BB962C8B-B14F-4D97-AF65-F5344CB8AC3E}">
        <p14:creationId xmlns:p14="http://schemas.microsoft.com/office/powerpoint/2010/main" val="2557529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villages of Am-am and </a:t>
            </a:r>
            <a:r>
              <a:rPr lang="en-US" dirty="0" err="1"/>
              <a:t>Madalipey</a:t>
            </a:r>
            <a:r>
              <a:rPr lang="en-US" dirty="0"/>
              <a:t> in the Philippines, Indigenous families depend on small-scale vegetable farming to support their households. The gardens they tend provide food and a modest income for daily needs.</a:t>
            </a:r>
          </a:p>
          <a:p>
            <a:r>
              <a:rPr lang="en-US"/>
              <a:t> </a:t>
            </a:r>
          </a:p>
          <a:p>
            <a:r>
              <a:rPr lang="en-US" dirty="0"/>
              <a:t>But over time, the land has changed. As agriculture has expanded, parts of the surrounding forest have been cleared, reducing the land’s ability to hold water. The impacts of climate change have made rainfall patterns less predictable, and dry reasons run longer. For much of the year, local creeks are dry, and water must be brought in from elsewhere. It’s a constant challenge that affects both daily life and the ability to grow crops.</a:t>
            </a:r>
          </a:p>
          <a:p>
            <a:r>
              <a:rPr lang="en-US"/>
              <a:t> </a:t>
            </a:r>
          </a:p>
          <a:p>
            <a:r>
              <a:rPr lang="en-US" dirty="0"/>
              <a:t>In response, the Cordillera People’s Alliance is working alongside residents to install a solar-powered water pump and storage tank. The system will be maintained locally, ensuring that the community has access to water and ownership of the solution.</a:t>
            </a:r>
          </a:p>
          <a:p>
            <a:r>
              <a:rPr lang="en-US"/>
              <a:t> </a:t>
            </a:r>
          </a:p>
          <a:p>
            <a:r>
              <a:rPr lang="en-US" dirty="0"/>
              <a:t>With a more stable source of water for both household use and gardens, families can strengthen their livelihoods. Gardens can grow more reliably, daily needs become easier to meet, and pressure on households eases.</a:t>
            </a:r>
          </a:p>
          <a:p>
            <a:r>
              <a:rPr lang="en-US"/>
              <a:t> </a:t>
            </a:r>
          </a:p>
          <a:p>
            <a:r>
              <a:rPr lang="en-US"/>
              <a:t>When we give through Mission and Service, our gifts are powering long-term support. </a:t>
            </a:r>
          </a:p>
          <a:p>
            <a:r>
              <a:rPr lang="en-US"/>
              <a:t> </a:t>
            </a:r>
          </a:p>
          <a:p>
            <a:r>
              <a:rPr lang="en-US" dirty="0"/>
              <a:t>Our gifts to Mission and Service help provide stable access to water for Indigenous communities like Am-am and </a:t>
            </a:r>
            <a:r>
              <a:rPr lang="en-US" dirty="0" err="1"/>
              <a:t>Madalipey</a:t>
            </a:r>
            <a:r>
              <a:rPr lang="en-US" dirty="0"/>
              <a:t>. They help sustain life, strengthen food security, and support families as they work toward a more secure future.</a:t>
            </a:r>
          </a:p>
          <a:p>
            <a:r>
              <a:rPr lang="en-US"/>
              <a:t> </a:t>
            </a:r>
          </a:p>
          <a:p>
            <a:r>
              <a:rPr lang="en-US"/>
              <a:t>Make your gift to Mission and Service today.</a:t>
            </a:r>
          </a:p>
        </p:txBody>
      </p:sp>
      <p:sp>
        <p:nvSpPr>
          <p:cNvPr id="4" name="Slide Number Placeholder 3"/>
          <p:cNvSpPr>
            <a:spLocks noGrp="1"/>
          </p:cNvSpPr>
          <p:nvPr>
            <p:ph type="sldNum" sz="quarter" idx="5"/>
          </p:nvPr>
        </p:nvSpPr>
        <p:spPr/>
        <p:txBody>
          <a:bodyPr/>
          <a:lstStyle/>
          <a:p>
            <a:fld id="{EE86D18D-1A07-437B-9AA6-36D15B567710}" type="slidenum">
              <a:t>2</a:t>
            </a:fld>
            <a:endParaRPr lang="en-US"/>
          </a:p>
        </p:txBody>
      </p:sp>
    </p:spTree>
    <p:extLst>
      <p:ext uri="{BB962C8B-B14F-4D97-AF65-F5344CB8AC3E}">
        <p14:creationId xmlns:p14="http://schemas.microsoft.com/office/powerpoint/2010/main" val="3215312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5/12/2026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5/12/2026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5/12/2026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5/12/2026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digging in the dirt&#10;&#10;AI-generated content may be incorrect.">
            <a:extLst>
              <a:ext uri="{FF2B5EF4-FFF2-40B4-BE49-F238E27FC236}">
                <a16:creationId xmlns:a16="http://schemas.microsoft.com/office/drawing/2014/main" id="{F40A132A-2A15-04F7-C5FA-5DCB8D7C83E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E3E05-CC39-D55E-379C-D91E214C6BB0}"/>
            </a:ext>
          </a:extLst>
        </p:cNvPr>
        <p:cNvGrpSpPr/>
        <p:nvPr/>
      </p:nvGrpSpPr>
      <p:grpSpPr>
        <a:xfrm>
          <a:off x="0" y="0"/>
          <a:ext cx="0" cy="0"/>
          <a:chOff x="0" y="0"/>
          <a:chExt cx="0" cy="0"/>
        </a:xfrm>
      </p:grpSpPr>
      <p:pic>
        <p:nvPicPr>
          <p:cNvPr id="2" name="Picture 1" descr="A blue background with white text&#10;&#10;AI-generated content may be incorrect.">
            <a:extLst>
              <a:ext uri="{FF2B5EF4-FFF2-40B4-BE49-F238E27FC236}">
                <a16:creationId xmlns:a16="http://schemas.microsoft.com/office/drawing/2014/main" id="{B04109B9-C24A-409C-D694-78028ACAF7D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094634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13F4C8A5C740146BB467E1F805E6B59" ma:contentTypeVersion="27" ma:contentTypeDescription="Create a new document." ma:contentTypeScope="" ma:versionID="0b0cb38fc259f04dc62f2a8b002b0c01">
  <xsd:schema xmlns:xsd="http://www.w3.org/2001/XMLSchema" xmlns:xs="http://www.w3.org/2001/XMLSchema" xmlns:p="http://schemas.microsoft.com/office/2006/metadata/properties" xmlns:ns2="eb6d8c5d-5b31-4807-8756-a31b61bec20d" xmlns:ns3="51dc2e4b-bf63-4bda-b747-c27924f79ae2" xmlns:ns4="f235ab88-6d95-44b4-9fae-e6e389b95fc3" targetNamespace="http://schemas.microsoft.com/office/2006/metadata/properties" ma:root="true" ma:fieldsID="26ee2e785dbf62eff75947e5b51df732" ns2:_="" ns3:_="" ns4:_="">
    <xsd:import namespace="eb6d8c5d-5b31-4807-8756-a31b61bec20d"/>
    <xsd:import namespace="51dc2e4b-bf63-4bda-b747-c27924f79ae2"/>
    <xsd:import namespace="f235ab88-6d95-44b4-9fae-e6e389b95fc3"/>
    <xsd:element name="properties">
      <xsd:complexType>
        <xsd:sequence>
          <xsd:element name="documentManagement">
            <xsd:complexType>
              <xsd:all>
                <xsd:element ref="ns2:Region" minOccurs="0"/>
                <xsd:element ref="ns3:MediaServiceLocation" minOccurs="0"/>
                <xsd:element ref="ns3:MediaServiceOCR" minOccurs="0"/>
                <xsd:element ref="ns4:SharedWithUsers" minOccurs="0"/>
                <xsd:element ref="ns4:SharedWithDetails"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Usedin" minOccurs="0"/>
                <xsd:element ref="ns3:Credit" minOccurs="0"/>
                <xsd:element ref="ns3:Source" minOccurs="0"/>
                <xsd:element ref="ns3:Thumbnail" minOccurs="0"/>
                <xsd:element ref="ns2:TaxCatchAll" minOccurs="0"/>
                <xsd:element ref="ns3:lcf76f155ced4ddcb4097134ff3c332f" minOccurs="0"/>
                <xsd:element ref="ns3:MediaServiceObjectDetectorVersions" minOccurs="0"/>
                <xsd:element ref="ns3:MediaServiceSearchProperties" minOccurs="0"/>
                <xsd:element ref="ns3:MediaServiceMetadata" minOccurs="0"/>
                <xsd:element ref="ns3:MediaServiceFastMetadata" minOccurs="0"/>
                <xsd:element ref="ns3:MediaServiceDateTaken" minOccurs="0"/>
                <xsd:element ref="ns3:MediaServiceAutoTag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6d8c5d-5b31-4807-8756-a31b61bec20d" elementFormDefault="qualified">
    <xsd:import namespace="http://schemas.microsoft.com/office/2006/documentManagement/types"/>
    <xsd:import namespace="http://schemas.microsoft.com/office/infopath/2007/PartnerControls"/>
    <xsd:element name="Region" ma:index="8" nillable="true" ma:displayName="Region" ma:default="" ma:format="Dropdown" ma:internalName="Region">
      <xsd:simpleType>
        <xsd:restriction base="dms:Choice">
          <xsd:enumeration value="choicesPlaceholder1"/>
          <xsd:enumeration value="choicesPlaceholder2"/>
          <xsd:enumeration value="choicesPlaceholder3"/>
        </xsd:restriction>
      </xsd:simpleType>
    </xsd:element>
    <xsd:element name="TaxCatchAll" ma:index="23" nillable="true" ma:displayName="Taxonomy Catch All Column" ma:hidden="true" ma:list="{97a75323-d2b9-4b02-9bc8-cfb24b0b7f5f}" ma:internalName="TaxCatchAll" ma:showField="CatchAllData" ma:web="f235ab88-6d95-44b4-9fae-e6e389b95fc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1dc2e4b-bf63-4bda-b747-c27924f79ae2" elementFormDefault="qualified">
    <xsd:import namespace="http://schemas.microsoft.com/office/2006/documentManagement/types"/>
    <xsd:import namespace="http://schemas.microsoft.com/office/infopath/2007/PartnerControls"/>
    <xsd:element name="MediaServiceLocation" ma:index="9" nillable="true" ma:displayName="Location" ma:internalName="MediaServiceLocation" ma:readOnly="true">
      <xsd:simpleType>
        <xsd:restriction base="dms:Text"/>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Usedin" ma:index="19" nillable="true" ma:displayName="Used in" ma:format="Dropdown" ma:internalName="Usedin">
      <xsd:simpleType>
        <xsd:restriction base="dms:Note">
          <xsd:maxLength value="255"/>
        </xsd:restriction>
      </xsd:simpleType>
    </xsd:element>
    <xsd:element name="Credit" ma:index="20" nillable="true" ma:displayName="Credit" ma:format="Dropdown" ma:internalName="Credit">
      <xsd:simpleType>
        <xsd:restriction base="dms:Text">
          <xsd:maxLength value="255"/>
        </xsd:restriction>
      </xsd:simpleType>
    </xsd:element>
    <xsd:element name="Source" ma:index="21" nillable="true" ma:displayName="Source" ma:description="Where did photo come from?" ma:format="Dropdown" ma:internalName="Source">
      <xsd:simpleType>
        <xsd:restriction base="dms:Text">
          <xsd:maxLength value="255"/>
        </xsd:restriction>
      </xsd:simpleType>
    </xsd:element>
    <xsd:element name="Thumbnail" ma:index="22" nillable="true" ma:displayName="Thumbnail" ma:description="Thumbnail of photo" ma:format="Dropdown" ma:internalName="Thumbnail">
      <xsd:simpleType>
        <xsd:restriction base="dms:Text">
          <xsd:maxLength value="255"/>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c940ca1-5ff5-4c12-9ecd-e33ede4a829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DateTaken" ma:index="31" nillable="true" ma:displayName="MediaServiceDateTaken" ma:hidden="true" ma:internalName="MediaServiceDateTaken" ma:readOnly="true">
      <xsd:simpleType>
        <xsd:restriction base="dms:Text"/>
      </xsd:simpleType>
    </xsd:element>
    <xsd:element name="MediaServiceAutoTags" ma:index="32" nillable="true" ma:displayName="Tags" ma:internalName="MediaServiceAutoTags" ma:readOnly="true">
      <xsd:simpleType>
        <xsd:restriction base="dms:Text"/>
      </xsd:simpleType>
    </xsd:element>
    <xsd:element name="MediaServiceBillingMetadata" ma:index="3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235ab88-6d95-44b4-9fae-e6e389b95fc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18" ma:displayName="Subject"/>
        <xsd:element ref="dc:description" minOccurs="0" maxOccurs="1"/>
        <xsd:element name="keywords" minOccurs="0" maxOccurs="1" type="xsd:string" ma:index="2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redit xmlns="51dc2e4b-bf63-4bda-b747-c27924f79ae2" xsi:nil="true"/>
    <Region xmlns="eb6d8c5d-5b31-4807-8756-a31b61bec20d" xsi:nil="true"/>
    <TaxCatchAll xmlns="eb6d8c5d-5b31-4807-8756-a31b61bec20d" xsi:nil="true"/>
    <Thumbnail xmlns="51dc2e4b-bf63-4bda-b747-c27924f79ae2" xsi:nil="true"/>
    <Source xmlns="51dc2e4b-bf63-4bda-b747-c27924f79ae2" xsi:nil="true"/>
    <lcf76f155ced4ddcb4097134ff3c332f xmlns="51dc2e4b-bf63-4bda-b747-c27924f79ae2">
      <Terms xmlns="http://schemas.microsoft.com/office/infopath/2007/PartnerControls"/>
    </lcf76f155ced4ddcb4097134ff3c332f>
    <Usedin xmlns="51dc2e4b-bf63-4bda-b747-c27924f79ae2" xsi:nil="true"/>
  </documentManagement>
</p:properties>
</file>

<file path=customXml/item4.xml><?xml version="1.0" encoding="utf-8"?>
<?mso-contentType ?>
<SharedContentType xmlns="Microsoft.SharePoint.Taxonomy.ContentTypeSync" SourceId="3c940ca1-5ff5-4c12-9ecd-e33ede4a829f" ContentTypeId="0x0101" PreviousValue="false"/>
</file>

<file path=customXml/itemProps1.xml><?xml version="1.0" encoding="utf-8"?>
<ds:datastoreItem xmlns:ds="http://schemas.openxmlformats.org/officeDocument/2006/customXml" ds:itemID="{44F2E6E2-4F31-4DD3-80F2-694E3E1ADF60}">
  <ds:schemaRefs>
    <ds:schemaRef ds:uri="http://schemas.microsoft.com/sharepoint/v3/contenttype/forms"/>
  </ds:schemaRefs>
</ds:datastoreItem>
</file>

<file path=customXml/itemProps2.xml><?xml version="1.0" encoding="utf-8"?>
<ds:datastoreItem xmlns:ds="http://schemas.openxmlformats.org/officeDocument/2006/customXml" ds:itemID="{E36BB890-ACE6-4A25-8AA9-C93FBAE593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6d8c5d-5b31-4807-8756-a31b61bec20d"/>
    <ds:schemaRef ds:uri="51dc2e4b-bf63-4bda-b747-c27924f79ae2"/>
    <ds:schemaRef ds:uri="f235ab88-6d95-44b4-9fae-e6e389b95f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652BF28-C98B-46C6-8C39-661174A366BC}">
  <ds:schemaRefs>
    <ds:schemaRef ds:uri="http://purl.org/dc/elements/1.1/"/>
    <ds:schemaRef ds:uri="http://purl.org/dc/dcmitype/"/>
    <ds:schemaRef ds:uri="http://schemas.microsoft.com/office/2006/documentManagement/types"/>
    <ds:schemaRef ds:uri="http://www.w3.org/XML/1998/namespace"/>
    <ds:schemaRef ds:uri="51dc2e4b-bf63-4bda-b747-c27924f79ae2"/>
    <ds:schemaRef ds:uri="f235ab88-6d95-44b4-9fae-e6e389b95fc3"/>
    <ds:schemaRef ds:uri="http://purl.org/dc/terms/"/>
    <ds:schemaRef ds:uri="http://schemas.openxmlformats.org/package/2006/metadata/core-properties"/>
    <ds:schemaRef ds:uri="http://schemas.microsoft.com/office/infopath/2007/PartnerControls"/>
    <ds:schemaRef ds:uri="eb6d8c5d-5b31-4807-8756-a31b61bec20d"/>
    <ds:schemaRef ds:uri="http://schemas.microsoft.com/office/2006/metadata/properties"/>
  </ds:schemaRefs>
</ds:datastoreItem>
</file>

<file path=customXml/itemProps4.xml><?xml version="1.0" encoding="utf-8"?>
<ds:datastoreItem xmlns:ds="http://schemas.openxmlformats.org/officeDocument/2006/customXml" ds:itemID="{24827CC1-3F09-4B37-BC00-A571CB8C5793}">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office theme</Template>
  <TotalTime>2</TotalTime>
  <Words>275</Words>
  <Application>Microsoft Office PowerPoint</Application>
  <PresentationFormat>Widescreen</PresentationFormat>
  <Paragraphs>14</Paragraphs>
  <Slides>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Aptos</vt:lpstr>
      <vt:lpstr>Aptos Display</vt:lpstr>
      <vt:lpstr>Arial</vt:lpstr>
      <vt:lpstr>Calibri</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 of Water</dc:title>
  <dc:creator>The United Church of Canada</dc:creator>
  <cp:lastModifiedBy>Cara James</cp:lastModifiedBy>
  <cp:revision>8</cp:revision>
  <dcterms:created xsi:type="dcterms:W3CDTF">2026-04-22T14:04:20Z</dcterms:created>
  <dcterms:modified xsi:type="dcterms:W3CDTF">2026-05-12T17:52:13Z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0x010100813F4C8A5C740146BB467E1F805E6B59</vt:lpwstr>
  </property>
  <property fmtid="{D5CDD505-2E9C-101B-9397-08002B2CF9AE}" pid="3" name="MediaServiceImageTags">
    <vt:lpwstr/>
  </property>
</Properties>
</file>