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6" d="100"/>
          <a:sy n="66" d="100"/>
        </p:scale>
        <p:origin x="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1933E550-5DAF-D447-AC93-3AC287858DAF}"/>
    <pc:docChg chg="addSld modSld">
      <pc:chgData name="Lindsay Glennie" userId="S::lglennie@united-church.ca::e85a353d-2799-4edf-884d-40213d31629a" providerId="AD" clId="Web-{1933E550-5DAF-D447-AC93-3AC287858DAF}" dt="2026-04-22T14:04:10.403" v="6"/>
      <pc:docMkLst>
        <pc:docMk/>
      </pc:docMkLst>
      <pc:sldChg chg="addSp modSp">
        <pc:chgData name="Lindsay Glennie" userId="S::lglennie@united-church.ca::e85a353d-2799-4edf-884d-40213d31629a" providerId="AD" clId="Web-{1933E550-5DAF-D447-AC93-3AC287858DAF}" dt="2026-04-22T14:03:45.481" v="0"/>
        <pc:sldMkLst>
          <pc:docMk/>
          <pc:sldMk cId="109857222" sldId="256"/>
        </pc:sldMkLst>
        <pc:picChg chg="add mod">
          <ac:chgData name="Lindsay Glennie" userId="S::lglennie@united-church.ca::e85a353d-2799-4edf-884d-40213d31629a" providerId="AD" clId="Web-{1933E550-5DAF-D447-AC93-3AC287858DAF}" dt="2026-04-22T14:03:45.481" v="0"/>
          <ac:picMkLst>
            <pc:docMk/>
            <pc:sldMk cId="109857222" sldId="256"/>
            <ac:picMk id="4" creationId="{268B6FCF-457A-5158-A813-BB50E9D5A641}"/>
          </ac:picMkLst>
        </pc:picChg>
      </pc:sldChg>
      <pc:sldChg chg="addSp delSp modSp new modNotes">
        <pc:chgData name="Lindsay Glennie" userId="S::lglennie@united-church.ca::e85a353d-2799-4edf-884d-40213d31629a" providerId="AD" clId="Web-{1933E550-5DAF-D447-AC93-3AC287858DAF}" dt="2026-04-22T14:04:10.403" v="6"/>
        <pc:sldMkLst>
          <pc:docMk/>
          <pc:sldMk cId="3836535397" sldId="257"/>
        </pc:sldMkLst>
        <pc:spChg chg="del">
          <ac:chgData name="Lindsay Glennie" userId="S::lglennie@united-church.ca::e85a353d-2799-4edf-884d-40213d31629a" providerId="AD" clId="Web-{1933E550-5DAF-D447-AC93-3AC287858DAF}" dt="2026-04-22T14:03:53.668" v="3"/>
          <ac:spMkLst>
            <pc:docMk/>
            <pc:sldMk cId="3836535397" sldId="257"/>
            <ac:spMk id="2" creationId="{0CA12C38-2933-831C-6A52-E9B3D12EBE8D}"/>
          </ac:spMkLst>
        </pc:spChg>
        <pc:spChg chg="del">
          <ac:chgData name="Lindsay Glennie" userId="S::lglennie@united-church.ca::e85a353d-2799-4edf-884d-40213d31629a" providerId="AD" clId="Web-{1933E550-5DAF-D447-AC93-3AC287858DAF}" dt="2026-04-22T14:03:53.668" v="2"/>
          <ac:spMkLst>
            <pc:docMk/>
            <pc:sldMk cId="3836535397" sldId="257"/>
            <ac:spMk id="3" creationId="{C879ED44-0014-45A6-3D00-4BF55128D280}"/>
          </ac:spMkLst>
        </pc:spChg>
        <pc:picChg chg="add mod">
          <ac:chgData name="Lindsay Glennie" userId="S::lglennie@united-church.ca::e85a353d-2799-4edf-884d-40213d31629a" providerId="AD" clId="Web-{1933E550-5DAF-D447-AC93-3AC287858DAF}" dt="2026-04-22T14:03:56.809" v="4"/>
          <ac:picMkLst>
            <pc:docMk/>
            <pc:sldMk cId="3836535397" sldId="257"/>
            <ac:picMk id="4" creationId="{1FF3FB64-9DDE-D25F-E914-3883ED343AEA}"/>
          </ac:picMkLst>
        </pc:picChg>
      </pc:sldChg>
    </pc:docChg>
  </pc:docChgLst>
  <pc:docChgLst>
    <pc:chgData clId="Web-{1933E550-5DAF-D447-AC93-3AC287858DAF}"/>
    <pc:docChg chg="modSld">
      <pc:chgData name="" userId="" providerId="" clId="Web-{1933E550-5DAF-D447-AC93-3AC287858DAF}" dt="2026-04-22T14:03:11.465" v="1"/>
      <pc:docMkLst>
        <pc:docMk/>
      </pc:docMkLst>
      <pc:sldChg chg="delSp">
        <pc:chgData name="" userId="" providerId="" clId="Web-{1933E550-5DAF-D447-AC93-3AC287858DAF}" dt="2026-04-22T14:03:11.465" v="1"/>
        <pc:sldMkLst>
          <pc:docMk/>
          <pc:sldMk cId="109857222" sldId="256"/>
        </pc:sldMkLst>
        <pc:spChg chg="del">
          <ac:chgData name="" userId="" providerId="" clId="Web-{1933E550-5DAF-D447-AC93-3AC287858DAF}" dt="2026-04-22T14:03:11.465" v="1"/>
          <ac:spMkLst>
            <pc:docMk/>
            <pc:sldMk cId="109857222" sldId="256"/>
            <ac:spMk id="2" creationId="{00000000-0000-0000-0000-000000000000}"/>
          </ac:spMkLst>
        </pc:spChg>
        <pc:spChg chg="del">
          <ac:chgData name="" userId="" providerId="" clId="Web-{1933E550-5DAF-D447-AC93-3AC287858DAF}" dt="2026-04-22T14:03:11.465" v="0"/>
          <ac:spMkLst>
            <pc:docMk/>
            <pc:sldMk cId="10985722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2A0B5-B269-4745-84D1-B869624AB646}" type="datetimeFigureOut">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02104-7D24-4651-B8EF-1E4ADD5706D5}" type="slidenum">
              <a:t>‹#›</a:t>
            </a:fld>
            <a:endParaRPr lang="en-US"/>
          </a:p>
        </p:txBody>
      </p:sp>
    </p:spTree>
    <p:extLst>
      <p:ext uri="{BB962C8B-B14F-4D97-AF65-F5344CB8AC3E}">
        <p14:creationId xmlns:p14="http://schemas.microsoft.com/office/powerpoint/2010/main" val="58375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Mother’s Day, we give thanks for mothers and for all those who carry a mother’s love. Those who nurture, protect, and keep going through great responsibility, often while carrying more than they can easily name.</a:t>
            </a:r>
          </a:p>
          <a:p>
            <a:r>
              <a:rPr lang="en-US" dirty="0"/>
              <a:t> </a:t>
            </a:r>
            <a:endParaRPr lang="en-US" dirty="0">
              <a:ea typeface="Calibri"/>
              <a:cs typeface="Calibri"/>
            </a:endParaRPr>
          </a:p>
          <a:p>
            <a:r>
              <a:rPr lang="en-US" dirty="0"/>
              <a:t>In January 2025, in the Eastern Carpathian Mountains of Ukraine, a retreat in </a:t>
            </a:r>
            <a:r>
              <a:rPr lang="en-US" dirty="0" err="1"/>
              <a:t>Tukhlya</a:t>
            </a:r>
            <a:r>
              <a:rPr lang="en-US" dirty="0"/>
              <a:t> offered mothers and children a chance to step away from the pressures of daily survival and receive care. Through ACT Alliance, ACT member Hungarian Interchurch Aid welcomed families who had been displaced by war or were living near the frontlines into a space of rest and support.</a:t>
            </a:r>
          </a:p>
          <a:p>
            <a:r>
              <a:rPr lang="en-US" dirty="0"/>
              <a:t> </a:t>
            </a:r>
            <a:endParaRPr lang="en-US" dirty="0">
              <a:ea typeface="Calibri"/>
              <a:cs typeface="Calibri"/>
            </a:endParaRPr>
          </a:p>
          <a:p>
            <a:r>
              <a:rPr lang="en-US"/>
              <a:t>Many of the mothers arrived exhausted, carrying grief, uncertainty, and the constant demands of caring for their children in difficult circumstances. At the retreat, they were offered psychological support, time in nature, and creative activities, while their children were cared for through play and art. For many, it was the first time they had been able to focus on their own wellbeing.</a:t>
            </a:r>
          </a:p>
          <a:p>
            <a:r>
              <a:rPr lang="en-US" dirty="0"/>
              <a:t> </a:t>
            </a:r>
            <a:endParaRPr lang="en-US" dirty="0">
              <a:ea typeface="Calibri"/>
              <a:cs typeface="Calibri"/>
            </a:endParaRPr>
          </a:p>
          <a:p>
            <a:r>
              <a:rPr lang="en-US"/>
              <a:t>One mother shared that she had spent so long focused on her children’s needs that she had forgotten her own. In this space, she was able to rest, reflect, and begin to regain strength for the journey ahead.</a:t>
            </a:r>
          </a:p>
          <a:p>
            <a:r>
              <a:rPr lang="en-US" dirty="0"/>
              <a:t> </a:t>
            </a:r>
            <a:endParaRPr lang="en-US" dirty="0">
              <a:ea typeface="Calibri"/>
              <a:cs typeface="Calibri"/>
            </a:endParaRPr>
          </a:p>
          <a:p>
            <a:r>
              <a:rPr lang="en-US"/>
              <a:t>Through Mission and Service, initiatives like this become possible. Our gifts help create spaces where caregivers can receive care, where resilience can be renewed, and where hope can be strengthened even during ongoing hardship.</a:t>
            </a:r>
          </a:p>
          <a:p>
            <a:r>
              <a:rPr lang="en-US" dirty="0"/>
              <a:t> </a:t>
            </a:r>
            <a:endParaRPr lang="en-US" dirty="0">
              <a:ea typeface="Calibri"/>
              <a:cs typeface="Calibri"/>
            </a:endParaRPr>
          </a:p>
          <a:p>
            <a:r>
              <a:rPr lang="en-US"/>
              <a:t>On this Mother’s Day, we remember the strength of mothers everywhere, and the importance of supporting that strength in return.</a:t>
            </a:r>
          </a:p>
          <a:p>
            <a:r>
              <a:rPr lang="en-US" dirty="0"/>
              <a:t> </a:t>
            </a:r>
            <a:endParaRPr lang="en-US" dirty="0">
              <a:ea typeface="Calibri"/>
              <a:cs typeface="Calibri"/>
            </a:endParaRPr>
          </a:p>
          <a:p>
            <a:r>
              <a:rPr lang="en-US"/>
              <a:t>Our gifts to Mission and Service help make this care possible, make your gift today. </a:t>
            </a:r>
          </a:p>
        </p:txBody>
      </p:sp>
      <p:sp>
        <p:nvSpPr>
          <p:cNvPr id="4" name="Slide Number Placeholder 3"/>
          <p:cNvSpPr>
            <a:spLocks noGrp="1"/>
          </p:cNvSpPr>
          <p:nvPr>
            <p:ph type="sldNum" sz="quarter" idx="5"/>
          </p:nvPr>
        </p:nvSpPr>
        <p:spPr/>
        <p:txBody>
          <a:bodyPr/>
          <a:lstStyle/>
          <a:p>
            <a:fld id="{6BB02104-7D24-4651-B8EF-1E4ADD5706D5}" type="slidenum">
              <a:t>2</a:t>
            </a:fld>
            <a:endParaRPr lang="en-US"/>
          </a:p>
        </p:txBody>
      </p:sp>
    </p:spTree>
    <p:extLst>
      <p:ext uri="{BB962C8B-B14F-4D97-AF65-F5344CB8AC3E}">
        <p14:creationId xmlns:p14="http://schemas.microsoft.com/office/powerpoint/2010/main" val="338217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at a table&#10;&#10;AI-generated content may be incorrect.">
            <a:extLst>
              <a:ext uri="{FF2B5EF4-FFF2-40B4-BE49-F238E27FC236}">
                <a16:creationId xmlns:a16="http://schemas.microsoft.com/office/drawing/2014/main" id="{268B6FCF-457A-5158-A813-BB50E9D5A64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white text&#10;&#10;AI-generated content may be incorrect.">
            <a:extLst>
              <a:ext uri="{FF2B5EF4-FFF2-40B4-BE49-F238E27FC236}">
                <a16:creationId xmlns:a16="http://schemas.microsoft.com/office/drawing/2014/main" id="{1FF3FB64-9DDE-D25F-E914-3883ED343AE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36535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c940ca1-5ff5-4c12-9ecd-e33ede4a829f" ContentTypeId="0x0101" PreviousValue="false"/>
</file>

<file path=customXml/itemProps1.xml><?xml version="1.0" encoding="utf-8"?>
<ds:datastoreItem xmlns:ds="http://schemas.openxmlformats.org/officeDocument/2006/customXml" ds:itemID="{8D5C7132-3962-4640-A9CB-6AE55666E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3D3333-0369-40C1-AB90-1ADB77018060}">
  <ds:schemaRefs>
    <ds:schemaRef ds:uri="http://www.w3.org/XML/1998/namespace"/>
    <ds:schemaRef ds:uri="http://purl.org/dc/elements/1.1/"/>
    <ds:schemaRef ds:uri="51dc2e4b-bf63-4bda-b747-c27924f79ae2"/>
    <ds:schemaRef ds:uri="http://schemas.microsoft.com/office/2006/documentManagement/types"/>
    <ds:schemaRef ds:uri="eb6d8c5d-5b31-4807-8756-a31b61bec20d"/>
    <ds:schemaRef ds:uri="http://schemas.microsoft.com/office/2006/metadata/properties"/>
    <ds:schemaRef ds:uri="http://schemas.microsoft.com/office/infopath/2007/PartnerControls"/>
    <ds:schemaRef ds:uri="http://schemas.openxmlformats.org/package/2006/metadata/core-properties"/>
    <ds:schemaRef ds:uri="f235ab88-6d95-44b4-9fae-e6e389b95fc3"/>
    <ds:schemaRef ds:uri="http://purl.org/dc/dcmitype/"/>
    <ds:schemaRef ds:uri="http://purl.org/dc/terms/"/>
  </ds:schemaRefs>
</ds:datastoreItem>
</file>

<file path=customXml/itemProps3.xml><?xml version="1.0" encoding="utf-8"?>
<ds:datastoreItem xmlns:ds="http://schemas.openxmlformats.org/officeDocument/2006/customXml" ds:itemID="{C1A06E41-8B2C-4FAA-84D8-D0D68D67B505}">
  <ds:schemaRefs>
    <ds:schemaRef ds:uri="http://schemas.microsoft.com/sharepoint/v3/contenttype/forms"/>
  </ds:schemaRefs>
</ds:datastoreItem>
</file>

<file path=customXml/itemProps4.xml><?xml version="1.0" encoding="utf-8"?>
<ds:datastoreItem xmlns:ds="http://schemas.openxmlformats.org/officeDocument/2006/customXml" ds:itemID="{72076381-59B8-426F-9F83-A39EF33A5A9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310</Words>
  <Application>Microsoft Office PowerPoint</Application>
  <PresentationFormat>Widescreen</PresentationFormat>
  <Paragraphs>14</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Held in Hope</dc:title>
  <dc:creator>The United Church of Canada</dc:creator>
  <cp:lastModifiedBy>Cara James</cp:lastModifiedBy>
  <cp:revision>8</cp:revision>
  <dcterms:created xsi:type="dcterms:W3CDTF">2026-04-22T14:03:07Z</dcterms:created>
  <dcterms:modified xsi:type="dcterms:W3CDTF">2026-05-12T17:49:13Z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