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9E301FC8-FFE8-EF46-3744-D4EF688D20EB}"/>
    <pc:docChg chg="addSld modSld">
      <pc:chgData name="Lindsay Glennie" userId="S::lglennie@united-church.ca::e85a353d-2799-4edf-884d-40213d31629a" providerId="AD" clId="Web-{9E301FC8-FFE8-EF46-3744-D4EF688D20EB}" dt="2026-04-22T13:09:28.733" v="12"/>
      <pc:docMkLst>
        <pc:docMk/>
      </pc:docMkLst>
      <pc:sldChg chg="addSp delSp modSp">
        <pc:chgData name="Lindsay Glennie" userId="S::lglennie@united-church.ca::e85a353d-2799-4edf-884d-40213d31629a" providerId="AD" clId="Web-{9E301FC8-FFE8-EF46-3744-D4EF688D20EB}" dt="2026-04-22T13:09:05.780" v="2"/>
        <pc:sldMkLst>
          <pc:docMk/>
          <pc:sldMk cId="109857222" sldId="256"/>
        </pc:sldMkLst>
        <pc:spChg chg="del">
          <ac:chgData name="Lindsay Glennie" userId="S::lglennie@united-church.ca::e85a353d-2799-4edf-884d-40213d31629a" providerId="AD" clId="Web-{9E301FC8-FFE8-EF46-3744-D4EF688D20EB}" dt="2026-04-22T13:08:16.389" v="1"/>
          <ac:spMkLst>
            <pc:docMk/>
            <pc:sldMk cId="109857222" sldId="256"/>
            <ac:spMk id="2" creationId="{00000000-0000-0000-0000-000000000000}"/>
          </ac:spMkLst>
        </pc:spChg>
        <pc:spChg chg="del">
          <ac:chgData name="Lindsay Glennie" userId="S::lglennie@united-church.ca::e85a353d-2799-4edf-884d-40213d31629a" providerId="AD" clId="Web-{9E301FC8-FFE8-EF46-3744-D4EF688D20EB}" dt="2026-04-22T13:08:16.389" v="0"/>
          <ac:spMkLst>
            <pc:docMk/>
            <pc:sldMk cId="109857222" sldId="256"/>
            <ac:spMk id="3" creationId="{00000000-0000-0000-0000-000000000000}"/>
          </ac:spMkLst>
        </pc:spChg>
        <pc:picChg chg="add mod">
          <ac:chgData name="Lindsay Glennie" userId="S::lglennie@united-church.ca::e85a353d-2799-4edf-884d-40213d31629a" providerId="AD" clId="Web-{9E301FC8-FFE8-EF46-3744-D4EF688D20EB}" dt="2026-04-22T13:09:05.780" v="2"/>
          <ac:picMkLst>
            <pc:docMk/>
            <pc:sldMk cId="109857222" sldId="256"/>
            <ac:picMk id="4" creationId="{99258C98-96EE-81E0-06B6-FA0C0D21C040}"/>
          </ac:picMkLst>
        </pc:picChg>
      </pc:sldChg>
      <pc:sldChg chg="addSp delSp modSp add replId modNotes">
        <pc:chgData name="Lindsay Glennie" userId="S::lglennie@united-church.ca::e85a353d-2799-4edf-884d-40213d31629a" providerId="AD" clId="Web-{9E301FC8-FFE8-EF46-3744-D4EF688D20EB}" dt="2026-04-22T13:09:28.733" v="12"/>
        <pc:sldMkLst>
          <pc:docMk/>
          <pc:sldMk cId="2765077630" sldId="257"/>
        </pc:sldMkLst>
        <pc:picChg chg="add mod">
          <ac:chgData name="Lindsay Glennie" userId="S::lglennie@united-church.ca::e85a353d-2799-4edf-884d-40213d31629a" providerId="AD" clId="Web-{9E301FC8-FFE8-EF46-3744-D4EF688D20EB}" dt="2026-04-22T13:09:11.311" v="5"/>
          <ac:picMkLst>
            <pc:docMk/>
            <pc:sldMk cId="2765077630" sldId="257"/>
            <ac:picMk id="2" creationId="{FB31208B-62D5-6EBF-7EFE-E5389F3E9846}"/>
          </ac:picMkLst>
        </pc:picChg>
        <pc:picChg chg="del">
          <ac:chgData name="Lindsay Glennie" userId="S::lglennie@united-church.ca::e85a353d-2799-4edf-884d-40213d31629a" providerId="AD" clId="Web-{9E301FC8-FFE8-EF46-3744-D4EF688D20EB}" dt="2026-04-22T13:09:09.952" v="4"/>
          <ac:picMkLst>
            <pc:docMk/>
            <pc:sldMk cId="2765077630" sldId="257"/>
            <ac:picMk id="4" creationId="{5648A22F-7164-0D23-BC05-4C6E3760F3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397D0-8AB3-4D06-9A21-24787AFA85BB}" type="datetimeFigureOut">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1EC49-3C10-4AF4-A1A8-575616EE091C}" type="slidenum">
              <a:t>‹#›</a:t>
            </a:fld>
            <a:endParaRPr lang="en-US"/>
          </a:p>
        </p:txBody>
      </p:sp>
    </p:spTree>
    <p:extLst>
      <p:ext uri="{BB962C8B-B14F-4D97-AF65-F5344CB8AC3E}">
        <p14:creationId xmlns:p14="http://schemas.microsoft.com/office/powerpoint/2010/main" val="231093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communities are feeling the weight of isolation. Poverty, violence, and the pressures of daily life can make it harder for people to stay connected, even when living side by side.</a:t>
            </a:r>
          </a:p>
          <a:p>
            <a:r>
              <a:rPr lang="en-US" dirty="0"/>
              <a:t> </a:t>
            </a:r>
            <a:endParaRPr lang="en-US" dirty="0">
              <a:ea typeface="Calibri"/>
              <a:cs typeface="Calibri"/>
            </a:endParaRPr>
          </a:p>
          <a:p>
            <a:r>
              <a:rPr lang="en-US"/>
              <a:t>At Carlington Community Connection, a chaplaincy in Ottawa, Ontario, people who saw this need chose to respond. They noticed the growing isolation around them and decided to create a place where people could be welcomed and treated with dignity.</a:t>
            </a:r>
          </a:p>
          <a:p>
            <a:r>
              <a:rPr lang="en-US" dirty="0"/>
              <a:t> </a:t>
            </a:r>
            <a:endParaRPr lang="en-US" dirty="0">
              <a:ea typeface="Calibri"/>
              <a:cs typeface="Calibri"/>
            </a:endParaRPr>
          </a:p>
          <a:p>
            <a:r>
              <a:rPr lang="en-US"/>
              <a:t>That response sounds simple, but it matters deeply. Volunteers and staff greet people with coffee or tea, and a home-baked muffin. They sit together, listening and creating space for everyday connection. In these moments, people are not defined by what they are facing, but by their shared humanity. </a:t>
            </a:r>
          </a:p>
          <a:p>
            <a:r>
              <a:rPr lang="en-US" dirty="0"/>
              <a:t> </a:t>
            </a:r>
            <a:endParaRPr lang="en-US" dirty="0">
              <a:ea typeface="Calibri"/>
              <a:cs typeface="Calibri"/>
            </a:endParaRPr>
          </a:p>
          <a:p>
            <a:r>
              <a:rPr lang="en-US"/>
              <a:t>That care is also growing in practical ways. The program now offers healthier food options, providing more nourishment during each visit. Volunteers and staff also make it possible for people to take home items like fruit, yogurt, and cheese for their children—supporting families in ways that make a real difference in daily life. </a:t>
            </a:r>
          </a:p>
          <a:p>
            <a:r>
              <a:rPr lang="en-US" dirty="0"/>
              <a:t> </a:t>
            </a:r>
            <a:endParaRPr lang="en-US" dirty="0">
              <a:ea typeface="Calibri"/>
              <a:cs typeface="Calibri"/>
            </a:endParaRPr>
          </a:p>
          <a:p>
            <a:r>
              <a:rPr lang="en-US"/>
              <a:t>Through Mission and Service, this kind of response is possible. Our gifts to Mission and Service support the people who see a need and choose to act with compassion and care.</a:t>
            </a:r>
          </a:p>
          <a:p>
            <a:r>
              <a:rPr lang="en-US" dirty="0"/>
              <a:t> </a:t>
            </a:r>
            <a:endParaRPr lang="en-US" dirty="0">
              <a:ea typeface="Calibri"/>
              <a:cs typeface="Calibri"/>
            </a:endParaRPr>
          </a:p>
          <a:p>
            <a:r>
              <a:rPr lang="en-US"/>
              <a:t>When we respond to isolation with kindness, something begins to change. Make your gift to Mission and Service today.</a:t>
            </a:r>
          </a:p>
        </p:txBody>
      </p:sp>
      <p:sp>
        <p:nvSpPr>
          <p:cNvPr id="4" name="Slide Number Placeholder 3"/>
          <p:cNvSpPr>
            <a:spLocks noGrp="1"/>
          </p:cNvSpPr>
          <p:nvPr>
            <p:ph type="sldNum" sz="quarter" idx="5"/>
          </p:nvPr>
        </p:nvSpPr>
        <p:spPr/>
        <p:txBody>
          <a:bodyPr/>
          <a:lstStyle/>
          <a:p>
            <a:fld id="{A8C1EC49-3C10-4AF4-A1A8-575616EE091C}" type="slidenum">
              <a:t>2</a:t>
            </a:fld>
            <a:endParaRPr lang="en-US"/>
          </a:p>
        </p:txBody>
      </p:sp>
    </p:spTree>
    <p:extLst>
      <p:ext uri="{BB962C8B-B14F-4D97-AF65-F5344CB8AC3E}">
        <p14:creationId xmlns:p14="http://schemas.microsoft.com/office/powerpoint/2010/main" val="334668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and standing in front of a table&#10;&#10;AI-generated content may be incorrect.">
            <a:extLst>
              <a:ext uri="{FF2B5EF4-FFF2-40B4-BE49-F238E27FC236}">
                <a16:creationId xmlns:a16="http://schemas.microsoft.com/office/drawing/2014/main" id="{99258C98-96EE-81E0-06B6-FA0C0D21C04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5C4C-2107-3250-F1F1-5988C8BF9CB9}"/>
            </a:ext>
          </a:extLst>
        </p:cNvPr>
        <p:cNvGrpSpPr/>
        <p:nvPr/>
      </p:nvGrpSpPr>
      <p:grpSpPr>
        <a:xfrm>
          <a:off x="0" y="0"/>
          <a:ext cx="0" cy="0"/>
          <a:chOff x="0" y="0"/>
          <a:chExt cx="0" cy="0"/>
        </a:xfrm>
      </p:grpSpPr>
      <p:pic>
        <p:nvPicPr>
          <p:cNvPr id="2" name="Picture 1" descr="A blue background with white text&#10;&#10;AI-generated content may be incorrect.">
            <a:extLst>
              <a:ext uri="{FF2B5EF4-FFF2-40B4-BE49-F238E27FC236}">
                <a16:creationId xmlns:a16="http://schemas.microsoft.com/office/drawing/2014/main" id="{FB31208B-62D5-6EBF-7EFE-E5389F3E98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5077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c940ca1-5ff5-4c12-9ecd-e33ede4a829f"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B42B3-0CCA-49E8-A3E1-FE532DECF028}">
  <ds:schemaRefs>
    <ds:schemaRef ds:uri="Microsoft.SharePoint.Taxonomy.ContentTypeSync"/>
  </ds:schemaRefs>
</ds:datastoreItem>
</file>

<file path=customXml/itemProps2.xml><?xml version="1.0" encoding="utf-8"?>
<ds:datastoreItem xmlns:ds="http://schemas.openxmlformats.org/officeDocument/2006/customXml" ds:itemID="{E4E46088-A6DD-4922-8436-7A5B9A00623F}">
  <ds:schemaRefs>
    <ds:schemaRef ds:uri="http://schemas.microsoft.com/sharepoint/v3/contenttype/forms"/>
  </ds:schemaRefs>
</ds:datastoreItem>
</file>

<file path=customXml/itemProps3.xml><?xml version="1.0" encoding="utf-8"?>
<ds:datastoreItem xmlns:ds="http://schemas.openxmlformats.org/officeDocument/2006/customXml" ds:itemID="{FD67952D-AEE5-4360-B696-532D3CE583BD}">
  <ds:schemaRefs>
    <ds:schemaRef ds:uri="51dc2e4b-bf63-4bda-b747-c27924f79ae2"/>
    <ds:schemaRef ds:uri="eb6d8c5d-5b31-4807-8756-a31b61bec20d"/>
    <ds:schemaRef ds:uri="http://www.w3.org/XML/1998/namespace"/>
    <ds:schemaRef ds:uri="f235ab88-6d95-44b4-9fae-e6e389b95fc3"/>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4.xml><?xml version="1.0" encoding="utf-8"?>
<ds:datastoreItem xmlns:ds="http://schemas.openxmlformats.org/officeDocument/2006/customXml" ds:itemID="{CFBF257C-9136-4EA4-A48F-10AF5209F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260</Words>
  <Application>Microsoft Office PowerPoint</Application>
  <PresentationFormat>Widescreen</PresentationFormat>
  <Paragraphs>12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Food Healthy Relationships</dc:title>
  <dc:creator>The United Church of Canada</dc:creator>
  <cp:lastModifiedBy>Cara James</cp:lastModifiedBy>
  <cp:revision>6</cp:revision>
  <dcterms:created xsi:type="dcterms:W3CDTF">2026-04-22T12:54:09Z</dcterms:created>
  <dcterms:modified xsi:type="dcterms:W3CDTF">2026-05-12T17:48:09Z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