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BAF54-92B6-7A17-ED3F-B6A748CBEE5A}" v="7" dt="2026-05-27T14:24:08.710"/>
    <p1510:client id="{FEA16521-B148-0B85-1634-2DB3B06B917F}" v="8" dt="2026-05-27T14:30:13.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FEA16521-B148-0B85-1634-2DB3B06B917F}"/>
    <pc:docChg chg="modSld">
      <pc:chgData name="Lindsay Glennie" userId="S::lglennie@united-church.ca::e85a353d-2799-4edf-884d-40213d31629a" providerId="AD" clId="Web-{FEA16521-B148-0B85-1634-2DB3B06B917F}" dt="2026-05-27T14:30:10.558" v="6"/>
      <pc:docMkLst>
        <pc:docMk/>
      </pc:docMkLst>
      <pc:sldChg chg="addSp delSp modSp">
        <pc:chgData name="Lindsay Glennie" userId="S::lglennie@united-church.ca::e85a353d-2799-4edf-884d-40213d31629a" providerId="AD" clId="Web-{FEA16521-B148-0B85-1634-2DB3B06B917F}" dt="2026-05-27T14:30:06.214" v="5"/>
        <pc:sldMkLst>
          <pc:docMk/>
          <pc:sldMk cId="109857222" sldId="256"/>
        </pc:sldMkLst>
        <pc:picChg chg="add del mod">
          <ac:chgData name="Lindsay Glennie" userId="S::lglennie@united-church.ca::e85a353d-2799-4edf-884d-40213d31629a" providerId="AD" clId="Web-{FEA16521-B148-0B85-1634-2DB3B06B917F}" dt="2026-05-27T14:29:58.511" v="3"/>
          <ac:picMkLst>
            <pc:docMk/>
            <pc:sldMk cId="109857222" sldId="256"/>
            <ac:picMk id="2" creationId="{5526967D-2C32-6AA6-9822-94935754C1A8}"/>
          </ac:picMkLst>
        </pc:picChg>
        <pc:picChg chg="add mod">
          <ac:chgData name="Lindsay Glennie" userId="S::lglennie@united-church.ca::e85a353d-2799-4edf-884d-40213d31629a" providerId="AD" clId="Web-{FEA16521-B148-0B85-1634-2DB3B06B917F}" dt="2026-05-27T14:30:06.214" v="5"/>
          <ac:picMkLst>
            <pc:docMk/>
            <pc:sldMk cId="109857222" sldId="256"/>
            <ac:picMk id="3" creationId="{C9A2CC08-61D0-7F95-6D51-B45C30867683}"/>
          </ac:picMkLst>
        </pc:picChg>
        <pc:picChg chg="del">
          <ac:chgData name="Lindsay Glennie" userId="S::lglennie@united-church.ca::e85a353d-2799-4edf-884d-40213d31629a" providerId="AD" clId="Web-{FEA16521-B148-0B85-1634-2DB3B06B917F}" dt="2026-05-27T14:29:58.495" v="2"/>
          <ac:picMkLst>
            <pc:docMk/>
            <pc:sldMk cId="109857222" sldId="256"/>
            <ac:picMk id="4" creationId="{BB04BD6C-1BF9-4619-6B82-CDDC325AB557}"/>
          </ac:picMkLst>
        </pc:picChg>
      </pc:sldChg>
      <pc:sldChg chg="addSp delSp modSp">
        <pc:chgData name="Lindsay Glennie" userId="S::lglennie@united-church.ca::e85a353d-2799-4edf-884d-40213d31629a" providerId="AD" clId="Web-{FEA16521-B148-0B85-1634-2DB3B06B917F}" dt="2026-05-27T14:30:10.558" v="6"/>
        <pc:sldMkLst>
          <pc:docMk/>
          <pc:sldMk cId="1903714364" sldId="257"/>
        </pc:sldMkLst>
        <pc:picChg chg="del">
          <ac:chgData name="Lindsay Glennie" userId="S::lglennie@united-church.ca::e85a353d-2799-4edf-884d-40213d31629a" providerId="AD" clId="Web-{FEA16521-B148-0B85-1634-2DB3B06B917F}" dt="2026-05-27T14:29:59.448" v="4"/>
          <ac:picMkLst>
            <pc:docMk/>
            <pc:sldMk cId="1903714364" sldId="257"/>
            <ac:picMk id="2" creationId="{BE90A3A9-647F-98DF-831B-2EB3624DE0D9}"/>
          </ac:picMkLst>
        </pc:picChg>
        <pc:picChg chg="add mod">
          <ac:chgData name="Lindsay Glennie" userId="S::lglennie@united-church.ca::e85a353d-2799-4edf-884d-40213d31629a" providerId="AD" clId="Web-{FEA16521-B148-0B85-1634-2DB3B06B917F}" dt="2026-05-27T14:30:10.558" v="6"/>
          <ac:picMkLst>
            <pc:docMk/>
            <pc:sldMk cId="1903714364" sldId="257"/>
            <ac:picMk id="3" creationId="{BC3C67D2-DD3C-726A-1C3B-23B5DE376FEC}"/>
          </ac:picMkLst>
        </pc:picChg>
      </pc:sldChg>
    </pc:docChg>
  </pc:docChgLst>
  <pc:docChgLst>
    <pc:chgData name="Lindsay Glennie" userId="S::lglennie@united-church.ca::e85a353d-2799-4edf-884d-40213d31629a" providerId="AD" clId="Web-{83E7C639-DC77-667B-9E1D-0C827B2F4F84}"/>
    <pc:docChg chg="modSld">
      <pc:chgData name="Lindsay Glennie" userId="S::lglennie@united-church.ca::e85a353d-2799-4edf-884d-40213d31629a" providerId="AD" clId="Web-{83E7C639-DC77-667B-9E1D-0C827B2F4F84}" dt="2026-05-27T19:56:40.127" v="3"/>
      <pc:docMkLst>
        <pc:docMk/>
      </pc:docMkLst>
      <pc:sldChg chg="modNotes">
        <pc:chgData name="Lindsay Glennie" userId="S::lglennie@united-church.ca::e85a353d-2799-4edf-884d-40213d31629a" providerId="AD" clId="Web-{83E7C639-DC77-667B-9E1D-0C827B2F4F84}" dt="2026-05-27T19:56:40.127" v="3"/>
        <pc:sldMkLst>
          <pc:docMk/>
          <pc:sldMk cId="109857222" sldId="256"/>
        </pc:sldMkLst>
      </pc:sldChg>
    </pc:docChg>
  </pc:docChgLst>
  <pc:docChgLst>
    <pc:chgData name="Lindsay Glennie" userId="S::lglennie@united-church.ca::e85a353d-2799-4edf-884d-40213d31629a" providerId="AD" clId="Web-{DCEBAF54-92B6-7A17-ED3F-B6A748CBEE5A}"/>
    <pc:docChg chg="addSld modSld">
      <pc:chgData name="Lindsay Glennie" userId="S::lglennie@united-church.ca::e85a353d-2799-4edf-884d-40213d31629a" providerId="AD" clId="Web-{DCEBAF54-92B6-7A17-ED3F-B6A748CBEE5A}" dt="2026-05-27T14:24:07.147" v="5"/>
      <pc:docMkLst>
        <pc:docMk/>
      </pc:docMkLst>
      <pc:sldChg chg="addSp delSp modSp">
        <pc:chgData name="Lindsay Glennie" userId="S::lglennie@united-church.ca::e85a353d-2799-4edf-884d-40213d31629a" providerId="AD" clId="Web-{DCEBAF54-92B6-7A17-ED3F-B6A748CBEE5A}" dt="2026-05-27T14:23:15.069" v="2"/>
        <pc:sldMkLst>
          <pc:docMk/>
          <pc:sldMk cId="109857222" sldId="256"/>
        </pc:sldMkLst>
        <pc:spChg chg="del">
          <ac:chgData name="Lindsay Glennie" userId="S::lglennie@united-church.ca::e85a353d-2799-4edf-884d-40213d31629a" providerId="AD" clId="Web-{DCEBAF54-92B6-7A17-ED3F-B6A748CBEE5A}" dt="2026-05-27T14:22:48.085" v="1"/>
          <ac:spMkLst>
            <pc:docMk/>
            <pc:sldMk cId="109857222" sldId="256"/>
            <ac:spMk id="2" creationId="{00000000-0000-0000-0000-000000000000}"/>
          </ac:spMkLst>
        </pc:spChg>
        <pc:spChg chg="del">
          <ac:chgData name="Lindsay Glennie" userId="S::lglennie@united-church.ca::e85a353d-2799-4edf-884d-40213d31629a" providerId="AD" clId="Web-{DCEBAF54-92B6-7A17-ED3F-B6A748CBEE5A}" dt="2026-05-27T14:22:48.085" v="0"/>
          <ac:spMkLst>
            <pc:docMk/>
            <pc:sldMk cId="109857222" sldId="256"/>
            <ac:spMk id="3" creationId="{00000000-0000-0000-0000-000000000000}"/>
          </ac:spMkLst>
        </pc:spChg>
        <pc:picChg chg="add mod">
          <ac:chgData name="Lindsay Glennie" userId="S::lglennie@united-church.ca::e85a353d-2799-4edf-884d-40213d31629a" providerId="AD" clId="Web-{DCEBAF54-92B6-7A17-ED3F-B6A748CBEE5A}" dt="2026-05-27T14:23:15.069" v="2"/>
          <ac:picMkLst>
            <pc:docMk/>
            <pc:sldMk cId="109857222" sldId="256"/>
            <ac:picMk id="4" creationId="{BB04BD6C-1BF9-4619-6B82-CDDC325AB557}"/>
          </ac:picMkLst>
        </pc:picChg>
      </pc:sldChg>
      <pc:sldChg chg="addSp delSp modSp add replId">
        <pc:chgData name="Lindsay Glennie" userId="S::lglennie@united-church.ca::e85a353d-2799-4edf-884d-40213d31629a" providerId="AD" clId="Web-{DCEBAF54-92B6-7A17-ED3F-B6A748CBEE5A}" dt="2026-05-27T14:24:07.147" v="5"/>
        <pc:sldMkLst>
          <pc:docMk/>
          <pc:sldMk cId="1903714364" sldId="257"/>
        </pc:sldMkLst>
        <pc:picChg chg="add mod">
          <ac:chgData name="Lindsay Glennie" userId="S::lglennie@united-church.ca::e85a353d-2799-4edf-884d-40213d31629a" providerId="AD" clId="Web-{DCEBAF54-92B6-7A17-ED3F-B6A748CBEE5A}" dt="2026-05-27T14:24:07.147" v="5"/>
          <ac:picMkLst>
            <pc:docMk/>
            <pc:sldMk cId="1903714364" sldId="257"/>
            <ac:picMk id="2" creationId="{BE90A3A9-647F-98DF-831B-2EB3624DE0D9}"/>
          </ac:picMkLst>
        </pc:picChg>
        <pc:picChg chg="del">
          <ac:chgData name="Lindsay Glennie" userId="S::lglennie@united-church.ca::e85a353d-2799-4edf-884d-40213d31629a" providerId="AD" clId="Web-{DCEBAF54-92B6-7A17-ED3F-B6A748CBEE5A}" dt="2026-05-27T14:23:18.210" v="4"/>
          <ac:picMkLst>
            <pc:docMk/>
            <pc:sldMk cId="1903714364" sldId="257"/>
            <ac:picMk id="4" creationId="{14B8ABE6-D7CA-7D6D-DC71-A48058D183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A9C7E-7D4E-4EDE-93AB-A5D35E547960}" type="datetimeFigureOut">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9D21D-A1AE-407D-94EB-0B867B1DBE0C}" type="slidenum">
              <a:t>‹#›</a:t>
            </a:fld>
            <a:endParaRPr lang="en-US"/>
          </a:p>
        </p:txBody>
      </p:sp>
    </p:spTree>
    <p:extLst>
      <p:ext uri="{BB962C8B-B14F-4D97-AF65-F5344CB8AC3E}">
        <p14:creationId xmlns:p14="http://schemas.microsoft.com/office/powerpoint/2010/main" val="375948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scripture, music is part of how people express joy, hope, grief, and praise. From the Psalms to songs of celebration and courage, music has long helped people connect with God, one another, and themselves. </a:t>
            </a:r>
          </a:p>
          <a:p>
            <a:r>
              <a:rPr lang="en-US"/>
              <a:t> </a:t>
            </a:r>
          </a:p>
          <a:p>
            <a:r>
              <a:rPr lang="en-US" dirty="0"/>
              <a:t>At First-St. Andrew’s United Church in London, Ontario, two music programs, the “</a:t>
            </a:r>
            <a:r>
              <a:rPr lang="en-US" dirty="0" err="1"/>
              <a:t>Treblemakers</a:t>
            </a:r>
            <a:r>
              <a:rPr lang="en-US" dirty="0"/>
              <a:t>” and “Reverberations” programs, help children and youth discover that same gift today. </a:t>
            </a:r>
          </a:p>
          <a:p>
            <a:r>
              <a:rPr lang="en-US"/>
              <a:t> </a:t>
            </a:r>
          </a:p>
          <a:p>
            <a:r>
              <a:rPr lang="en-US"/>
              <a:t>For many young people, music is more than something to listen to. It can build confidence, reduce stress, strengthen learning skills, and create a sense of belonging. But as the cost of living continues to rise, many families are finding it harder to afford opportunities like music lessons, instruments, or arts programs for their children. </a:t>
            </a:r>
          </a:p>
          <a:p>
            <a:r>
              <a:rPr lang="en-US"/>
              <a:t> </a:t>
            </a:r>
          </a:p>
          <a:p>
            <a:r>
              <a:rPr lang="en-US"/>
              <a:t>First-St. Andrew’s music programs help to ensure young people do not miss out. </a:t>
            </a:r>
          </a:p>
          <a:p>
            <a:r>
              <a:rPr lang="en-US"/>
              <a:t> </a:t>
            </a:r>
          </a:p>
          <a:p>
            <a:r>
              <a:rPr lang="en-US"/>
              <a:t>Open to children and youth aged 3 to 17, the weekly programs offer a welcoming space where participants can explore music, creativity, and community together for a low fee. Each gathering begins with a shared meal, providing nourishment before children move into activities like singing, handbells, chimes, and drama. </a:t>
            </a:r>
          </a:p>
          <a:p>
            <a:r>
              <a:rPr lang="en-US"/>
              <a:t> </a:t>
            </a:r>
          </a:p>
          <a:p>
            <a:r>
              <a:rPr lang="en-US"/>
              <a:t>The impact goes far beyond learning notes or rhythms. </a:t>
            </a:r>
          </a:p>
          <a:p>
            <a:r>
              <a:rPr lang="en-US"/>
              <a:t> </a:t>
            </a:r>
          </a:p>
          <a:p>
            <a:r>
              <a:rPr lang="en-US" dirty="0"/>
              <a:t>Programs like </a:t>
            </a:r>
            <a:r>
              <a:rPr lang="en-US" dirty="0" err="1"/>
              <a:t>Treblemakers</a:t>
            </a:r>
            <a:r>
              <a:rPr lang="en-US" dirty="0"/>
              <a:t> and Reverberations help young people develop confidence by trying new things and performing together. They encourage teamwork, creativity, and self-expression while offering a safe place and a reliable meal. Music also supports cognitive development, memory, focus, and emotional well-being—benefits that can shape a child’s growth.  </a:t>
            </a:r>
          </a:p>
          <a:p>
            <a:r>
              <a:rPr lang="en-US"/>
              <a:t> </a:t>
            </a:r>
          </a:p>
          <a:p>
            <a:r>
              <a:rPr lang="en-US"/>
              <a:t>For some families, programs like this may be among the few accessible extracurricular opportunities available to their children. By lowering financial barriers and creating an inclusive environment, First-St. Andrew’s aims to ensure every child has the chance to grow and shine. </a:t>
            </a:r>
          </a:p>
          <a:p>
            <a:r>
              <a:rPr lang="en-US"/>
              <a:t> </a:t>
            </a:r>
          </a:p>
          <a:p>
            <a:r>
              <a:rPr lang="en-US"/>
              <a:t>In a world where many young people are carrying stress, isolation, or uncertainty, spaces of creativity and belonging matter deeply. Through music, meals, laughter, and shared experiences, children and youth are discovering not only new skills, but also confidence, friendship, and joy. </a:t>
            </a:r>
          </a:p>
          <a:p>
            <a:r>
              <a:rPr lang="en-US"/>
              <a:t> </a:t>
            </a:r>
          </a:p>
          <a:p>
            <a:r>
              <a:rPr lang="en-US"/>
              <a:t>Through Mission and Service, we support communities and ministries that nurture young people in body, mind, and spirit. Together, we are helping create spaces where children and youth can discover their gifts, build confidence, and know they belong. Make your gift to Mission and Service today. </a:t>
            </a:r>
          </a:p>
        </p:txBody>
      </p:sp>
      <p:sp>
        <p:nvSpPr>
          <p:cNvPr id="4" name="Slide Number Placeholder 3"/>
          <p:cNvSpPr>
            <a:spLocks noGrp="1"/>
          </p:cNvSpPr>
          <p:nvPr>
            <p:ph type="sldNum" sz="quarter" idx="5"/>
          </p:nvPr>
        </p:nvSpPr>
        <p:spPr/>
        <p:txBody>
          <a:bodyPr/>
          <a:lstStyle/>
          <a:p>
            <a:fld id="{D329D21D-A1AE-407D-94EB-0B867B1DBE0C}" type="slidenum">
              <a:t>1</a:t>
            </a:fld>
            <a:endParaRPr lang="en-US"/>
          </a:p>
        </p:txBody>
      </p:sp>
    </p:spTree>
    <p:extLst>
      <p:ext uri="{BB962C8B-B14F-4D97-AF65-F5344CB8AC3E}">
        <p14:creationId xmlns:p14="http://schemas.microsoft.com/office/powerpoint/2010/main" val="386675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ano&#10;&#10;AI-generated content may be incorrect.">
            <a:extLst>
              <a:ext uri="{FF2B5EF4-FFF2-40B4-BE49-F238E27FC236}">
                <a16:creationId xmlns:a16="http://schemas.microsoft.com/office/drawing/2014/main" id="{C9A2CC08-61D0-7F95-6D51-B45C308676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E808-E4B7-5BAA-0283-824C5C8C5F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3C67D2-DD3C-726A-1C3B-23B5DE376F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3714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3c940ca1-5ff5-4c12-9ecd-e33ede4a829f"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9D2007-BD13-4962-ABA7-219CCF9BE996}">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2.xml><?xml version="1.0" encoding="utf-8"?>
<ds:datastoreItem xmlns:ds="http://schemas.openxmlformats.org/officeDocument/2006/customXml" ds:itemID="{956B3947-0735-43FC-BEA4-D61BC4600A0C}">
  <ds:schemaRefs>
    <ds:schemaRef ds:uri="http://schemas.microsoft.com/sharepoint/v3/contenttype/forms"/>
  </ds:schemaRefs>
</ds:datastoreItem>
</file>

<file path=customXml/itemProps3.xml><?xml version="1.0" encoding="utf-8"?>
<ds:datastoreItem xmlns:ds="http://schemas.openxmlformats.org/officeDocument/2006/customXml" ds:itemID="{068AA761-E5E9-4D93-BE20-D0F4F421E2C9}">
  <ds:schemaRefs>
    <ds:schemaRef ds:uri="Microsoft.SharePoint.Taxonomy.ContentTypeSync"/>
  </ds:schemaRefs>
</ds:datastoreItem>
</file>

<file path=customXml/itemProps4.xml><?xml version="1.0" encoding="utf-8"?>
<ds:datastoreItem xmlns:ds="http://schemas.openxmlformats.org/officeDocument/2006/customXml" ds:itemID="{9C474CFD-B09C-4155-BEC2-D44FA230C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Slides>
  <Notes>1</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11</cp:revision>
  <dcterms:created xsi:type="dcterms:W3CDTF">2026-05-27T14:18:20Z</dcterms:created>
  <dcterms:modified xsi:type="dcterms:W3CDTF">2026-05-27T19:56:44Z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