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8"/>
  </p:notesMasterIdLst>
  <p:sldIdLst>
    <p:sldId id="256"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431AA0-20F9-9B11-637C-E10075C229C0}" v="7" dt="2026-03-18T17:53:37.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6" d="100"/>
          <a:sy n="66" d="100"/>
        </p:scale>
        <p:origin x="4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69431AA0-20F9-9B11-637C-E10075C229C0}"/>
    <pc:docChg chg="addSld modSld">
      <pc:chgData name="Lindsay Glennie" userId="S::lglennie@united-church.ca::e85a353d-2799-4edf-884d-40213d31629a" providerId="AD" clId="Web-{69431AA0-20F9-9B11-637C-E10075C229C0}" dt="2026-03-18T17:53:32.419" v="6"/>
      <pc:docMkLst>
        <pc:docMk/>
      </pc:docMkLst>
      <pc:sldChg chg="addSp delSp modSp">
        <pc:chgData name="Lindsay Glennie" userId="S::lglennie@united-church.ca::e85a353d-2799-4edf-884d-40213d31629a" providerId="AD" clId="Web-{69431AA0-20F9-9B11-637C-E10075C229C0}" dt="2026-03-18T17:53:29.138" v="5"/>
        <pc:sldMkLst>
          <pc:docMk/>
          <pc:sldMk cId="109857222" sldId="256"/>
        </pc:sldMkLst>
        <pc:spChg chg="del">
          <ac:chgData name="Lindsay Glennie" userId="S::lglennie@united-church.ca::e85a353d-2799-4edf-884d-40213d31629a" providerId="AD" clId="Web-{69431AA0-20F9-9B11-637C-E10075C229C0}" dt="2026-03-18T17:52:47.793" v="1"/>
          <ac:spMkLst>
            <pc:docMk/>
            <pc:sldMk cId="109857222" sldId="256"/>
            <ac:spMk id="2" creationId="{00000000-0000-0000-0000-000000000000}"/>
          </ac:spMkLst>
        </pc:spChg>
        <pc:spChg chg="del">
          <ac:chgData name="Lindsay Glennie" userId="S::lglennie@united-church.ca::e85a353d-2799-4edf-884d-40213d31629a" providerId="AD" clId="Web-{69431AA0-20F9-9B11-637C-E10075C229C0}" dt="2026-03-18T17:52:47.793" v="0"/>
          <ac:spMkLst>
            <pc:docMk/>
            <pc:sldMk cId="109857222" sldId="256"/>
            <ac:spMk id="3" creationId="{00000000-0000-0000-0000-000000000000}"/>
          </ac:spMkLst>
        </pc:spChg>
        <pc:picChg chg="add mod">
          <ac:chgData name="Lindsay Glennie" userId="S::lglennie@united-church.ca::e85a353d-2799-4edf-884d-40213d31629a" providerId="AD" clId="Web-{69431AA0-20F9-9B11-637C-E10075C229C0}" dt="2026-03-18T17:53:29.138" v="5"/>
          <ac:picMkLst>
            <pc:docMk/>
            <pc:sldMk cId="109857222" sldId="256"/>
            <ac:picMk id="4" creationId="{39CBBF27-6670-6B1C-3E6F-12E03A0ABC19}"/>
          </ac:picMkLst>
        </pc:picChg>
      </pc:sldChg>
      <pc:sldChg chg="addSp modSp add replId modNotes">
        <pc:chgData name="Lindsay Glennie" userId="S::lglennie@united-church.ca::e85a353d-2799-4edf-884d-40213d31629a" providerId="AD" clId="Web-{69431AA0-20F9-9B11-637C-E10075C229C0}" dt="2026-03-18T17:53:32.419" v="6"/>
        <pc:sldMkLst>
          <pc:docMk/>
          <pc:sldMk cId="2310572957" sldId="257"/>
        </pc:sldMkLst>
        <pc:picChg chg="add mod">
          <ac:chgData name="Lindsay Glennie" userId="S::lglennie@united-church.ca::e85a353d-2799-4edf-884d-40213d31629a" providerId="AD" clId="Web-{69431AA0-20F9-9B11-637C-E10075C229C0}" dt="2026-03-18T17:53:32.419" v="6"/>
          <ac:picMkLst>
            <pc:docMk/>
            <pc:sldMk cId="2310572957" sldId="257"/>
            <ac:picMk id="2" creationId="{FBBC99EF-6426-FF61-D64B-766A6BCF75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03BF5-541B-4E64-B7CC-D759F897A775}" type="datetimeFigureOut">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1E62C-F52B-449D-BC45-999972FB98EB}" type="slidenum">
              <a:t>‹#›</a:t>
            </a:fld>
            <a:endParaRPr lang="en-US"/>
          </a:p>
        </p:txBody>
      </p:sp>
    </p:spTree>
    <p:extLst>
      <p:ext uri="{BB962C8B-B14F-4D97-AF65-F5344CB8AC3E}">
        <p14:creationId xmlns:p14="http://schemas.microsoft.com/office/powerpoint/2010/main" val="243745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Chipman, New Brunswick, along the Salmon River, community isn’t just an idea – it’s how life flows. For over 126 years, Chipman United Church has been woven into the heart of the town. </a:t>
            </a:r>
          </a:p>
          <a:p>
            <a:r>
              <a:rPr lang="en-US"/>
              <a:t> </a:t>
            </a:r>
          </a:p>
          <a:p>
            <a:r>
              <a:rPr lang="en-US" dirty="0"/>
              <a:t>The congregation is small – mostly seniors with a handful of youth, four of whom now help lead worship – and the choir is modest. But the impact is anything but small. Each month, about sixty meals are prepared and delivered through the LIFT program, feeding children, seniors, and </a:t>
            </a:r>
            <a:r>
              <a:rPr lang="en-US" dirty="0" err="1"/>
              <a:t>neighbours</a:t>
            </a:r>
            <a:r>
              <a:rPr lang="en-US" dirty="0"/>
              <a:t> who can’t leave home. The church hall hosts community groups and sports programs, and members pour hot chocolate at the Christmas parade. Service here isn’t occasional; it’s a habit. </a:t>
            </a:r>
          </a:p>
          <a:p>
            <a:r>
              <a:rPr lang="en-US"/>
              <a:t> </a:t>
            </a:r>
          </a:p>
          <a:p>
            <a:r>
              <a:rPr lang="en-US"/>
              <a:t>When some members could no longer attend in person, the church brought worship online. What was expected to reach twenty people drew thousands. Prayer requests now arrive by email, and a painting of the sanctuary is being turned into cards to remind those who feel alone that they belong. </a:t>
            </a:r>
          </a:p>
          <a:p>
            <a:r>
              <a:rPr lang="en-US"/>
              <a:t> </a:t>
            </a:r>
          </a:p>
          <a:p>
            <a:r>
              <a:rPr lang="en-US" dirty="0"/>
              <a:t>This is rural ministry: rooted, connected, and alive. Mission and Service helps sustain communities like Chipman, keeping churches at the </a:t>
            </a:r>
            <a:r>
              <a:rPr lang="en-US" dirty="0" err="1"/>
              <a:t>centre</a:t>
            </a:r>
            <a:r>
              <a:rPr lang="en-US" dirty="0"/>
              <a:t> of town life. </a:t>
            </a:r>
          </a:p>
          <a:p>
            <a:r>
              <a:rPr lang="en-US"/>
              <a:t> </a:t>
            </a:r>
          </a:p>
          <a:p>
            <a:r>
              <a:rPr lang="en-US"/>
              <a:t>We can make a difference together. When we give to Mission and Service, we help ensure that churches like Chipman continue to feed, care for, and connect their communities. Donate today and be part of keeping this heart of the town alive. </a:t>
            </a:r>
          </a:p>
        </p:txBody>
      </p:sp>
      <p:sp>
        <p:nvSpPr>
          <p:cNvPr id="4" name="Slide Number Placeholder 3"/>
          <p:cNvSpPr>
            <a:spLocks noGrp="1"/>
          </p:cNvSpPr>
          <p:nvPr>
            <p:ph type="sldNum" sz="quarter" idx="5"/>
          </p:nvPr>
        </p:nvSpPr>
        <p:spPr/>
        <p:txBody>
          <a:bodyPr/>
          <a:lstStyle/>
          <a:p>
            <a:fld id="{7D81E62C-F52B-449D-BC45-999972FB98EB}" type="slidenum">
              <a:t>2</a:t>
            </a:fld>
            <a:endParaRPr lang="en-US"/>
          </a:p>
        </p:txBody>
      </p:sp>
    </p:spTree>
    <p:extLst>
      <p:ext uri="{BB962C8B-B14F-4D97-AF65-F5344CB8AC3E}">
        <p14:creationId xmlns:p14="http://schemas.microsoft.com/office/powerpoint/2010/main" val="184366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tained glass windows&#10;&#10;AI-generated content may be incorrect.">
            <a:extLst>
              <a:ext uri="{FF2B5EF4-FFF2-40B4-BE49-F238E27FC236}">
                <a16:creationId xmlns:a16="http://schemas.microsoft.com/office/drawing/2014/main" id="{39CBBF27-6670-6B1C-3E6F-12E03A0ABC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5F7F5-96C0-84F0-040D-4398444C564C}"/>
            </a:ext>
          </a:extLst>
        </p:cNvPr>
        <p:cNvGrpSpPr/>
        <p:nvPr/>
      </p:nvGrpSpPr>
      <p:grpSpPr>
        <a:xfrm>
          <a:off x="0" y="0"/>
          <a:ext cx="0" cy="0"/>
          <a:chOff x="0" y="0"/>
          <a:chExt cx="0" cy="0"/>
        </a:xfrm>
      </p:grpSpPr>
      <p:pic>
        <p:nvPicPr>
          <p:cNvPr id="2" name="Picture 1" descr="A blue background with white text&#10;&#10;AI-generated content may be incorrect.">
            <a:extLst>
              <a:ext uri="{FF2B5EF4-FFF2-40B4-BE49-F238E27FC236}">
                <a16:creationId xmlns:a16="http://schemas.microsoft.com/office/drawing/2014/main" id="{FBBC99EF-6426-FF61-D64B-766A6BCF75E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10572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3c940ca1-5ff5-4c12-9ecd-e33ede4a829f"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Props1.xml><?xml version="1.0" encoding="utf-8"?>
<ds:datastoreItem xmlns:ds="http://schemas.openxmlformats.org/officeDocument/2006/customXml" ds:itemID="{3E74CE6F-0D72-44F1-B150-F7C5AB78D2FC}">
  <ds:schemaRefs>
    <ds:schemaRef ds:uri="http://schemas.microsoft.com/sharepoint/v3/contenttype/forms"/>
  </ds:schemaRefs>
</ds:datastoreItem>
</file>

<file path=customXml/itemProps2.xml><?xml version="1.0" encoding="utf-8"?>
<ds:datastoreItem xmlns:ds="http://schemas.openxmlformats.org/officeDocument/2006/customXml" ds:itemID="{8A665DC6-9561-405E-BB7F-6E06D2414B94}">
  <ds:schemaRefs>
    <ds:schemaRef ds:uri="Microsoft.SharePoint.Taxonomy.ContentTypeSync"/>
  </ds:schemaRefs>
</ds:datastoreItem>
</file>

<file path=customXml/itemProps3.xml><?xml version="1.0" encoding="utf-8"?>
<ds:datastoreItem xmlns:ds="http://schemas.openxmlformats.org/officeDocument/2006/customXml" ds:itemID="{D3983DAE-6E77-4D9B-A311-4ED516FEA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5EDFBCF-9679-41FE-8418-4DAABA6D5FB6}">
  <ds:schemaRefs>
    <ds:schemaRef ds:uri="51dc2e4b-bf63-4bda-b747-c27924f79ae2"/>
    <ds:schemaRef ds:uri="eb6d8c5d-5b31-4807-8756-a31b61bec20d"/>
    <ds:schemaRef ds:uri="http://purl.org/dc/dcmitype/"/>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f235ab88-6d95-44b4-9fae-e6e389b95fc3"/>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268</Words>
  <Application>Microsoft Office PowerPoint</Application>
  <PresentationFormat>Widescreen</PresentationFormat>
  <Paragraphs>10</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Aptos Display</vt:lpstr>
      <vt:lpstr>Arial</vt:lpstr>
      <vt:lpstr>Calibri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MandS Stories April 19 Flowing Beyond the Banks</dc:title>
  <dc:creator>The United Church of Canada</dc:creator>
  <cp:lastModifiedBy>Cara James</cp:lastModifiedBy>
  <cp:revision>6</cp:revision>
  <dcterms:created xsi:type="dcterms:W3CDTF">2026-03-18T17:52:42Z</dcterms:created>
  <dcterms:modified xsi:type="dcterms:W3CDTF">2026-03-18T19:34:33Z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