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B7799-9A5B-1F18-AF74-B7BA49E9CCC7}" v="3" dt="2026-03-18T17:51:56.330"/>
    <p1510:client id="{7843EAC1-994F-117B-CFD7-065E37B06681}" v="4" dt="2026-03-18T17:51:11.934"/>
    <p1510:client id="{A5568418-1D26-B63D-6769-79B9B014DB43}" v="34" dt="2026-03-18T17:48:41.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5FEB7799-9A5B-1F18-AF74-B7BA49E9CCC7}"/>
    <pc:docChg chg="modSld">
      <pc:chgData name="Lindsay Glennie" userId="S::lglennie@united-church.ca::e85a353d-2799-4edf-884d-40213d31629a" providerId="AD" clId="Web-{5FEB7799-9A5B-1F18-AF74-B7BA49E9CCC7}" dt="2026-03-18T17:52:02.486" v="4"/>
      <pc:docMkLst>
        <pc:docMk/>
      </pc:docMkLst>
      <pc:sldChg chg="addSp modSp modNotes">
        <pc:chgData name="Lindsay Glennie" userId="S::lglennie@united-church.ca::e85a353d-2799-4edf-884d-40213d31629a" providerId="AD" clId="Web-{5FEB7799-9A5B-1F18-AF74-B7BA49E9CCC7}" dt="2026-03-18T17:52:02.486" v="4"/>
        <pc:sldMkLst>
          <pc:docMk/>
          <pc:sldMk cId="109857222" sldId="256"/>
        </pc:sldMkLst>
        <pc:picChg chg="add mod">
          <ac:chgData name="Lindsay Glennie" userId="S::lglennie@united-church.ca::e85a353d-2799-4edf-884d-40213d31629a" providerId="AD" clId="Web-{5FEB7799-9A5B-1F18-AF74-B7BA49E9CCC7}" dt="2026-03-18T17:51:30.314" v="1"/>
          <ac:picMkLst>
            <pc:docMk/>
            <pc:sldMk cId="109857222" sldId="256"/>
            <ac:picMk id="2" creationId="{6F151120-8EA4-36D5-98D7-9DFAD556D942}"/>
          </ac:picMkLst>
        </pc:picChg>
      </pc:sldChg>
      <pc:sldChg chg="addSp modSp modNotes">
        <pc:chgData name="Lindsay Glennie" userId="S::lglennie@united-church.ca::e85a353d-2799-4edf-884d-40213d31629a" providerId="AD" clId="Web-{5FEB7799-9A5B-1F18-AF74-B7BA49E9CCC7}" dt="2026-03-18T17:51:54.674" v="3"/>
        <pc:sldMkLst>
          <pc:docMk/>
          <pc:sldMk cId="2921813172" sldId="257"/>
        </pc:sldMkLst>
        <pc:picChg chg="add mod">
          <ac:chgData name="Lindsay Glennie" userId="S::lglennie@united-church.ca::e85a353d-2799-4edf-884d-40213d31629a" providerId="AD" clId="Web-{5FEB7799-9A5B-1F18-AF74-B7BA49E9CCC7}" dt="2026-03-18T17:51:24.439" v="0"/>
          <ac:picMkLst>
            <pc:docMk/>
            <pc:sldMk cId="2921813172" sldId="257"/>
            <ac:picMk id="2" creationId="{4C4BF319-4879-C17A-2B03-3667596A948C}"/>
          </ac:picMkLst>
        </pc:picChg>
      </pc:sldChg>
    </pc:docChg>
  </pc:docChgLst>
  <pc:docChgLst>
    <pc:chgData name="Lindsay Glennie" userId="S::lglennie@united-church.ca::e85a353d-2799-4edf-884d-40213d31629a" providerId="AD" clId="Web-{DBDF4B9F-9808-9BD3-6C82-83CFDF8CFFB0}"/>
    <pc:docChg chg="modSld">
      <pc:chgData name="Lindsay Glennie" userId="S::lglennie@united-church.ca::e85a353d-2799-4edf-884d-40213d31629a" providerId="AD" clId="Web-{DBDF4B9F-9808-9BD3-6C82-83CFDF8CFFB0}" dt="2026-02-23T14:13:52.838" v="44"/>
      <pc:docMkLst>
        <pc:docMk/>
      </pc:docMkLst>
      <pc:sldChg chg="addSp delSp modSp mod setBg setClrOvrMap">
        <pc:chgData name="Lindsay Glennie" userId="S::lglennie@united-church.ca::e85a353d-2799-4edf-884d-40213d31629a" providerId="AD" clId="Web-{DBDF4B9F-9808-9BD3-6C82-83CFDF8CFFB0}" dt="2026-02-23T14:12:00.024" v="33" actId="1076"/>
        <pc:sldMkLst>
          <pc:docMk/>
          <pc:sldMk cId="109857222" sldId="256"/>
        </pc:sldMkLst>
      </pc:sldChg>
      <pc:sldChg chg="addSp delSp modSp modNotes">
        <pc:chgData name="Lindsay Glennie" userId="S::lglennie@united-church.ca::e85a353d-2799-4edf-884d-40213d31629a" providerId="AD" clId="Web-{DBDF4B9F-9808-9BD3-6C82-83CFDF8CFFB0}" dt="2026-02-23T14:13:52.838" v="44"/>
        <pc:sldMkLst>
          <pc:docMk/>
          <pc:sldMk cId="2921813172" sldId="257"/>
        </pc:sldMkLst>
      </pc:sldChg>
    </pc:docChg>
  </pc:docChgLst>
  <pc:docChgLst>
    <pc:chgData name="Lindsay Glennie" userId="S::lglennie@united-church.ca::e85a353d-2799-4edf-884d-40213d31629a" providerId="AD" clId="Web-{7843EAC1-994F-117B-CFD7-065E37B06681}"/>
    <pc:docChg chg="modSld">
      <pc:chgData name="Lindsay Glennie" userId="S::lglennie@united-church.ca::e85a353d-2799-4edf-884d-40213d31629a" providerId="AD" clId="Web-{7843EAC1-994F-117B-CFD7-065E37B06681}" dt="2026-03-18T17:51:11.934" v="3"/>
      <pc:docMkLst>
        <pc:docMk/>
      </pc:docMkLst>
      <pc:sldChg chg="delSp">
        <pc:chgData name="Lindsay Glennie" userId="S::lglennie@united-church.ca::e85a353d-2799-4edf-884d-40213d31629a" providerId="AD" clId="Web-{7843EAC1-994F-117B-CFD7-065E37B06681}" dt="2026-03-18T17:50:53.105" v="0"/>
        <pc:sldMkLst>
          <pc:docMk/>
          <pc:sldMk cId="109857222" sldId="256"/>
        </pc:sldMkLst>
        <pc:picChg chg="del">
          <ac:chgData name="Lindsay Glennie" userId="S::lglennie@united-church.ca::e85a353d-2799-4edf-884d-40213d31629a" providerId="AD" clId="Web-{7843EAC1-994F-117B-CFD7-065E37B06681}" dt="2026-03-18T17:50:53.105" v="0"/>
          <ac:picMkLst>
            <pc:docMk/>
            <pc:sldMk cId="109857222" sldId="256"/>
            <ac:picMk id="7" creationId="{C9AC36F3-EB18-67D0-8495-67D82765B789}"/>
          </ac:picMkLst>
        </pc:picChg>
      </pc:sldChg>
      <pc:sldChg chg="addSp delSp modSp">
        <pc:chgData name="Lindsay Glennie" userId="S::lglennie@united-church.ca::e85a353d-2799-4edf-884d-40213d31629a" providerId="AD" clId="Web-{7843EAC1-994F-117B-CFD7-065E37B06681}" dt="2026-03-18T17:51:11.934" v="3"/>
        <pc:sldMkLst>
          <pc:docMk/>
          <pc:sldMk cId="2921813172" sldId="257"/>
        </pc:sldMkLst>
        <pc:picChg chg="add del mod">
          <ac:chgData name="Lindsay Glennie" userId="S::lglennie@united-church.ca::e85a353d-2799-4edf-884d-40213d31629a" providerId="AD" clId="Web-{7843EAC1-994F-117B-CFD7-065E37B06681}" dt="2026-03-18T17:51:11.934" v="3"/>
          <ac:picMkLst>
            <pc:docMk/>
            <pc:sldMk cId="2921813172" sldId="257"/>
            <ac:picMk id="2" creationId="{7B1E71BB-280B-F15E-77A9-C1BB316DA149}"/>
          </ac:picMkLst>
        </pc:picChg>
        <pc:picChg chg="del">
          <ac:chgData name="Lindsay Glennie" userId="S::lglennie@united-church.ca::e85a353d-2799-4edf-884d-40213d31629a" providerId="AD" clId="Web-{7843EAC1-994F-117B-CFD7-065E37B06681}" dt="2026-03-18T17:50:55.121" v="1"/>
          <ac:picMkLst>
            <pc:docMk/>
            <pc:sldMk cId="2921813172" sldId="257"/>
            <ac:picMk id="6" creationId="{6F68EDE9-E7DF-57BC-BFD7-3D862E573EBB}"/>
          </ac:picMkLst>
        </pc:picChg>
      </pc:sldChg>
    </pc:docChg>
  </pc:docChgLst>
  <pc:docChgLst>
    <pc:chgData name="Lindsay Glennie" userId="S::lglennie@united-church.ca::e85a353d-2799-4edf-884d-40213d31629a" providerId="AD" clId="Web-{A5568418-1D26-B63D-6769-79B9B014DB43}"/>
    <pc:docChg chg="modSld">
      <pc:chgData name="Lindsay Glennie" userId="S::lglennie@united-church.ca::e85a353d-2799-4edf-884d-40213d31629a" providerId="AD" clId="Web-{A5568418-1D26-B63D-6769-79B9B014DB43}" dt="2026-03-18T17:49:25.809" v="36"/>
      <pc:docMkLst>
        <pc:docMk/>
      </pc:docMkLst>
      <pc:sldChg chg="addSp delSp modSp">
        <pc:chgData name="Lindsay Glennie" userId="S::lglennie@united-church.ca::e85a353d-2799-4edf-884d-40213d31629a" providerId="AD" clId="Web-{A5568418-1D26-B63D-6769-79B9B014DB43}" dt="2026-03-18T17:48:39.497" v="30"/>
        <pc:sldMkLst>
          <pc:docMk/>
          <pc:sldMk cId="109857222" sldId="256"/>
        </pc:sldMkLst>
        <pc:spChg chg="del mod">
          <ac:chgData name="Lindsay Glennie" userId="S::lglennie@united-church.ca::e85a353d-2799-4edf-884d-40213d31629a" providerId="AD" clId="Web-{A5568418-1D26-B63D-6769-79B9B014DB43}" dt="2026-03-18T17:48:10.309" v="25"/>
          <ac:spMkLst>
            <pc:docMk/>
            <pc:sldMk cId="109857222" sldId="256"/>
            <ac:spMk id="2" creationId="{00000000-0000-0000-0000-000000000000}"/>
          </ac:spMkLst>
        </pc:spChg>
        <pc:spChg chg="add del mod">
          <ac:chgData name="Lindsay Glennie" userId="S::lglennie@united-church.ca::e85a353d-2799-4edf-884d-40213d31629a" providerId="AD" clId="Web-{A5568418-1D26-B63D-6769-79B9B014DB43}" dt="2026-03-18T17:48:20.575" v="29"/>
          <ac:spMkLst>
            <pc:docMk/>
            <pc:sldMk cId="109857222" sldId="256"/>
            <ac:spMk id="4" creationId="{D8F0F05B-F647-576A-CFC9-88AAE9F2DB9F}"/>
          </ac:spMkLst>
        </pc:spChg>
        <pc:spChg chg="del ord">
          <ac:chgData name="Lindsay Glennie" userId="S::lglennie@united-church.ca::e85a353d-2799-4edf-884d-40213d31629a" providerId="AD" clId="Web-{A5568418-1D26-B63D-6769-79B9B014DB43}" dt="2026-03-18T17:48:10.309" v="28"/>
          <ac:spMkLst>
            <pc:docMk/>
            <pc:sldMk cId="109857222" sldId="256"/>
            <ac:spMk id="11" creationId="{4D4677D2-D5AC-4CF9-9EED-2B89D0A1C212}"/>
          </ac:spMkLst>
        </pc:spChg>
        <pc:spChg chg="del">
          <ac:chgData name="Lindsay Glennie" userId="S::lglennie@united-church.ca::e85a353d-2799-4edf-884d-40213d31629a" providerId="AD" clId="Web-{A5568418-1D26-B63D-6769-79B9B014DB43}" dt="2026-03-18T17:48:10.309" v="26"/>
          <ac:spMkLst>
            <pc:docMk/>
            <pc:sldMk cId="109857222" sldId="256"/>
            <ac:spMk id="12" creationId="{AF695F69-7001-421E-98A8-E74156934A51}"/>
          </ac:spMkLst>
        </pc:spChg>
        <pc:picChg chg="del">
          <ac:chgData name="Lindsay Glennie" userId="S::lglennie@united-church.ca::e85a353d-2799-4edf-884d-40213d31629a" providerId="AD" clId="Web-{A5568418-1D26-B63D-6769-79B9B014DB43}" dt="2026-03-18T15:44:56.582" v="8"/>
          <ac:picMkLst>
            <pc:docMk/>
            <pc:sldMk cId="109857222" sldId="256"/>
            <ac:picMk id="3" creationId="{8444DC54-0B31-58FA-DFE9-FC661055295D}"/>
          </ac:picMkLst>
        </pc:picChg>
        <pc:picChg chg="add del mod">
          <ac:chgData name="Lindsay Glennie" userId="S::lglennie@united-church.ca::e85a353d-2799-4edf-884d-40213d31629a" providerId="AD" clId="Web-{A5568418-1D26-B63D-6769-79B9B014DB43}" dt="2026-03-18T15:44:53.457" v="7"/>
          <ac:picMkLst>
            <pc:docMk/>
            <pc:sldMk cId="109857222" sldId="256"/>
            <ac:picMk id="4" creationId="{A73EA6B9-BA1D-E8F0-F803-8326BDB5D65A}"/>
          </ac:picMkLst>
        </pc:picChg>
        <pc:picChg chg="add del mod ord">
          <ac:chgData name="Lindsay Glennie" userId="S::lglennie@united-church.ca::e85a353d-2799-4edf-884d-40213d31629a" providerId="AD" clId="Web-{A5568418-1D26-B63D-6769-79B9B014DB43}" dt="2026-03-18T17:48:10.309" v="27"/>
          <ac:picMkLst>
            <pc:docMk/>
            <pc:sldMk cId="109857222" sldId="256"/>
            <ac:picMk id="5" creationId="{CCEFC9F0-8203-F764-6AC4-3525A79D5FF3}"/>
          </ac:picMkLst>
        </pc:picChg>
        <pc:picChg chg="del">
          <ac:chgData name="Lindsay Glennie" userId="S::lglennie@united-church.ca::e85a353d-2799-4edf-884d-40213d31629a" providerId="AD" clId="Web-{A5568418-1D26-B63D-6769-79B9B014DB43}" dt="2026-03-18T17:48:10.247" v="24"/>
          <ac:picMkLst>
            <pc:docMk/>
            <pc:sldMk cId="109857222" sldId="256"/>
            <ac:picMk id="6" creationId="{FDC5A522-AA50-7FD9-1618-7DBEF526AFB8}"/>
          </ac:picMkLst>
        </pc:picChg>
        <pc:picChg chg="add mod">
          <ac:chgData name="Lindsay Glennie" userId="S::lglennie@united-church.ca::e85a353d-2799-4edf-884d-40213d31629a" providerId="AD" clId="Web-{A5568418-1D26-B63D-6769-79B9B014DB43}" dt="2026-03-18T17:48:39.497" v="30"/>
          <ac:picMkLst>
            <pc:docMk/>
            <pc:sldMk cId="109857222" sldId="256"/>
            <ac:picMk id="7" creationId="{C9AC36F3-EB18-67D0-8495-67D82765B789}"/>
          </ac:picMkLst>
        </pc:picChg>
      </pc:sldChg>
      <pc:sldChg chg="addSp delSp modSp modNotes">
        <pc:chgData name="Lindsay Glennie" userId="S::lglennie@united-church.ca::e85a353d-2799-4edf-884d-40213d31629a" providerId="AD" clId="Web-{A5568418-1D26-B63D-6769-79B9B014DB43}" dt="2026-03-18T17:49:25.809" v="36"/>
        <pc:sldMkLst>
          <pc:docMk/>
          <pc:sldMk cId="2921813172" sldId="257"/>
        </pc:sldMkLst>
        <pc:spChg chg="del">
          <ac:chgData name="Lindsay Glennie" userId="S::lglennie@united-church.ca::e85a353d-2799-4edf-884d-40213d31629a" providerId="AD" clId="Web-{A5568418-1D26-B63D-6769-79B9B014DB43}" dt="2026-03-18T17:48:03.653" v="21"/>
          <ac:spMkLst>
            <pc:docMk/>
            <pc:sldMk cId="2921813172" sldId="257"/>
            <ac:spMk id="2" creationId="{171EFA4C-C095-FDDF-2B1F-105738079AC0}"/>
          </ac:spMkLst>
        </pc:spChg>
        <pc:spChg chg="add del mod">
          <ac:chgData name="Lindsay Glennie" userId="S::lglennie@united-church.ca::e85a353d-2799-4edf-884d-40213d31629a" providerId="AD" clId="Web-{A5568418-1D26-B63D-6769-79B9B014DB43}" dt="2026-03-18T17:48:07.575" v="23"/>
          <ac:spMkLst>
            <pc:docMk/>
            <pc:sldMk cId="2921813172" sldId="257"/>
            <ac:spMk id="4" creationId="{AA8A6AA0-633D-5660-21A1-7ABFF458620A}"/>
          </ac:spMkLst>
        </pc:spChg>
        <pc:spChg chg="del">
          <ac:chgData name="Lindsay Glennie" userId="S::lglennie@united-church.ca::e85a353d-2799-4edf-884d-40213d31629a" providerId="AD" clId="Web-{A5568418-1D26-B63D-6769-79B9B014DB43}" dt="2026-03-18T17:48:03.668" v="22"/>
          <ac:spMkLst>
            <pc:docMk/>
            <pc:sldMk cId="2921813172" sldId="257"/>
            <ac:spMk id="7" creationId="{1A3C89F8-0D2F-47FF-B903-151248265F47}"/>
          </ac:spMkLst>
        </pc:spChg>
        <pc:spChg chg="del">
          <ac:chgData name="Lindsay Glennie" userId="S::lglennie@united-church.ca::e85a353d-2799-4edf-884d-40213d31629a" providerId="AD" clId="Web-{A5568418-1D26-B63D-6769-79B9B014DB43}" dt="2026-03-18T17:48:03.622" v="20"/>
          <ac:spMkLst>
            <pc:docMk/>
            <pc:sldMk cId="2921813172" sldId="257"/>
            <ac:spMk id="9" creationId="{C5CB530E-515E-412C-9DF1-5F8FFBD6F383}"/>
          </ac:spMkLst>
        </pc:spChg>
        <pc:spChg chg="del">
          <ac:chgData name="Lindsay Glennie" userId="S::lglennie@united-church.ca::e85a353d-2799-4edf-884d-40213d31629a" providerId="AD" clId="Web-{A5568418-1D26-B63D-6769-79B9B014DB43}" dt="2026-03-18T17:48:03.622" v="19"/>
          <ac:spMkLst>
            <pc:docMk/>
            <pc:sldMk cId="2921813172" sldId="257"/>
            <ac:spMk id="11" creationId="{712D4376-A578-4FF1-94FC-245E7A6A489F}"/>
          </ac:spMkLst>
        </pc:spChg>
        <pc:spChg chg="del">
          <ac:chgData name="Lindsay Glennie" userId="S::lglennie@united-church.ca::e85a353d-2799-4edf-884d-40213d31629a" providerId="AD" clId="Web-{A5568418-1D26-B63D-6769-79B9B014DB43}" dt="2026-03-18T17:48:03.622" v="18"/>
          <ac:spMkLst>
            <pc:docMk/>
            <pc:sldMk cId="2921813172" sldId="257"/>
            <ac:spMk id="13" creationId="{AEA7509D-F04F-40CB-A0B3-EEF16499CC9F}"/>
          </ac:spMkLst>
        </pc:spChg>
        <pc:picChg chg="del">
          <ac:chgData name="Lindsay Glennie" userId="S::lglennie@united-church.ca::e85a353d-2799-4edf-884d-40213d31629a" providerId="AD" clId="Web-{A5568418-1D26-B63D-6769-79B9B014DB43}" dt="2026-03-18T17:48:03.622" v="16"/>
          <ac:picMkLst>
            <pc:docMk/>
            <pc:sldMk cId="2921813172" sldId="257"/>
            <ac:picMk id="5" creationId="{D8002CA2-EACE-8EDD-800C-89093F555B17}"/>
          </ac:picMkLst>
        </pc:picChg>
        <pc:picChg chg="add mod">
          <ac:chgData name="Lindsay Glennie" userId="S::lglennie@united-church.ca::e85a353d-2799-4edf-884d-40213d31629a" providerId="AD" clId="Web-{A5568418-1D26-B63D-6769-79B9B014DB43}" dt="2026-03-18T17:48:40.887" v="31"/>
          <ac:picMkLst>
            <pc:docMk/>
            <pc:sldMk cId="2921813172" sldId="257"/>
            <ac:picMk id="6" creationId="{6F68EDE9-E7DF-57BC-BFD7-3D862E573EBB}"/>
          </ac:picMkLst>
        </pc:picChg>
        <pc:cxnChg chg="del">
          <ac:chgData name="Lindsay Glennie" userId="S::lglennie@united-church.ca::e85a353d-2799-4edf-884d-40213d31629a" providerId="AD" clId="Web-{A5568418-1D26-B63D-6769-79B9B014DB43}" dt="2026-03-18T17:48:03.622" v="17"/>
          <ac:cxnSpMkLst>
            <pc:docMk/>
            <pc:sldMk cId="2921813172" sldId="257"/>
            <ac:cxnSpMk id="15" creationId="{56020367-4FD5-4596-8E10-C5F095CD8DB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C5B-C87A-4FBD-A2CE-BB67B891C862}" type="datetimeFigureOut">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E569-9104-420F-988E-A613052177C4}" type="slidenum">
              <a:t>‹#›</a:t>
            </a:fld>
            <a:endParaRPr lang="en-US"/>
          </a:p>
        </p:txBody>
      </p:sp>
    </p:spTree>
    <p:extLst>
      <p:ext uri="{BB962C8B-B14F-4D97-AF65-F5344CB8AC3E}">
        <p14:creationId xmlns:p14="http://schemas.microsoft.com/office/powerpoint/2010/main" val="259987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FFFF"/>
              </a:solidFill>
              <a:ea typeface="Calibri"/>
              <a:cs typeface="Calibri"/>
            </a:endParaRPr>
          </a:p>
        </p:txBody>
      </p:sp>
      <p:sp>
        <p:nvSpPr>
          <p:cNvPr id="4" name="Slide Number Placeholder 3"/>
          <p:cNvSpPr>
            <a:spLocks noGrp="1"/>
          </p:cNvSpPr>
          <p:nvPr>
            <p:ph type="sldNum" sz="quarter" idx="5"/>
          </p:nvPr>
        </p:nvSpPr>
        <p:spPr/>
        <p:txBody>
          <a:bodyPr/>
          <a:lstStyle/>
          <a:p>
            <a:fld id="{B2B0E569-9104-420F-988E-A613052177C4}" type="slidenum">
              <a:t>1</a:t>
            </a:fld>
            <a:endParaRPr lang="en-US"/>
          </a:p>
        </p:txBody>
      </p:sp>
    </p:spTree>
    <p:extLst>
      <p:ext uri="{BB962C8B-B14F-4D97-AF65-F5344CB8AC3E}">
        <p14:creationId xmlns:p14="http://schemas.microsoft.com/office/powerpoint/2010/main" val="148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Tobermory, Ontario, the town pulses with the seasons. Summer brings busy roads, kayaks on the </a:t>
            </a:r>
            <a:r>
              <a:rPr lang="en-US" dirty="0" err="1"/>
              <a:t>harbour</a:t>
            </a:r>
            <a:r>
              <a:rPr lang="en-US" dirty="0"/>
              <a:t>, and lively streets. Winter brings quiet and long stretches of stillness. Through it all, Tobermory United Church remains a steady, welcoming presence at the northern edge of the Bruce Peninsula. </a:t>
            </a:r>
          </a:p>
          <a:p>
            <a:r>
              <a:rPr lang="en-US" dirty="0"/>
              <a:t> </a:t>
            </a:r>
            <a:endParaRPr lang="en-US" dirty="0">
              <a:ea typeface="Calibri"/>
              <a:cs typeface="Calibri"/>
            </a:endParaRPr>
          </a:p>
          <a:p>
            <a:r>
              <a:rPr lang="en-US"/>
              <a:t>The building is more than a church. It hosts drumming circles, Tai Chi, bridge games, and poetry gatherings. Worship is shared with St. Thomas the Apostle Mission. Outside, the annual thrift shop turns donations into care, offering affordable items to the community and giving freely to those in need. Hospitality here is intentional, welcoming 2SLGBTQ+ people with courage and care. Even the building reflects this spirit, with cedar-lined walls and clear windows framing the surrounding forest. </a:t>
            </a:r>
          </a:p>
          <a:p>
            <a:r>
              <a:rPr lang="en-US" dirty="0"/>
              <a:t> </a:t>
            </a:r>
            <a:endParaRPr lang="en-US" dirty="0">
              <a:ea typeface="Calibri"/>
              <a:cs typeface="Calibri"/>
            </a:endParaRPr>
          </a:p>
          <a:p>
            <a:r>
              <a:rPr lang="en-US"/>
              <a:t>Through Mission and Service, Tobermory United Church is connected to a wider movement of faith, creativity, and resilience. </a:t>
            </a:r>
          </a:p>
          <a:p>
            <a:r>
              <a:rPr lang="en-US" dirty="0"/>
              <a:t> </a:t>
            </a:r>
            <a:endParaRPr lang="en-US" dirty="0">
              <a:ea typeface="Calibri"/>
              <a:cs typeface="Calibri"/>
            </a:endParaRPr>
          </a:p>
          <a:p>
            <a:r>
              <a:rPr lang="en-US"/>
              <a:t>We can keep this welcome strong. When we give to Mission and Service, we help ensure that churches like Tobermory stay open, connected, and full of care for everyone. Give today and be part of sustaining this vital community. </a:t>
            </a:r>
          </a:p>
        </p:txBody>
      </p:sp>
      <p:sp>
        <p:nvSpPr>
          <p:cNvPr id="4" name="Slide Number Placeholder 3"/>
          <p:cNvSpPr>
            <a:spLocks noGrp="1"/>
          </p:cNvSpPr>
          <p:nvPr>
            <p:ph type="sldNum" sz="quarter" idx="5"/>
          </p:nvPr>
        </p:nvSpPr>
        <p:spPr/>
        <p:txBody>
          <a:bodyPr/>
          <a:lstStyle/>
          <a:p>
            <a:fld id="{B2B0E569-9104-420F-988E-A613052177C4}" type="slidenum">
              <a:t>2</a:t>
            </a:fld>
            <a:endParaRPr lang="en-US"/>
          </a:p>
        </p:txBody>
      </p:sp>
    </p:spTree>
    <p:extLst>
      <p:ext uri="{BB962C8B-B14F-4D97-AF65-F5344CB8AC3E}">
        <p14:creationId xmlns:p14="http://schemas.microsoft.com/office/powerpoint/2010/main" val="26834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ign on a stand&#10;&#10;AI-generated content may be incorrect.">
            <a:extLst>
              <a:ext uri="{FF2B5EF4-FFF2-40B4-BE49-F238E27FC236}">
                <a16:creationId xmlns:a16="http://schemas.microsoft.com/office/drawing/2014/main" id="{6F151120-8EA4-36D5-98D7-9DFAD556D94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2" name="Picture 1">
            <a:extLst>
              <a:ext uri="{FF2B5EF4-FFF2-40B4-BE49-F238E27FC236}">
                <a16:creationId xmlns:a16="http://schemas.microsoft.com/office/drawing/2014/main" id="{4C4BF319-4879-C17A-2B03-3667596A94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181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62A8A3B3-2CD8-4026-8541-E9B6A4F97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FEEC2-8205-427E-803A-2F96FFB0BA91}">
  <ds:schemaRefs>
    <ds:schemaRef ds:uri="Microsoft.SharePoint.Taxonomy.ContentTypeSync"/>
  </ds:schemaRefs>
</ds:datastoreItem>
</file>

<file path=customXml/itemProps3.xml><?xml version="1.0" encoding="utf-8"?>
<ds:datastoreItem xmlns:ds="http://schemas.openxmlformats.org/officeDocument/2006/customXml" ds:itemID="{F90DE7C9-0862-475B-81F5-AFDF1BFA0CED}">
  <ds:schemaRefs>
    <ds:schemaRef ds:uri="http://schemas.microsoft.com/sharepoint/v3/contenttype/forms"/>
  </ds:schemaRefs>
</ds:datastoreItem>
</file>

<file path=customXml/itemProps4.xml><?xml version="1.0" encoding="utf-8"?>
<ds:datastoreItem xmlns:ds="http://schemas.openxmlformats.org/officeDocument/2006/customXml" ds:itemID="{685F343D-7542-4AB8-82B9-99C248C7A893}">
  <ds:schemaRefs>
    <ds:schemaRef ds:uri="http://purl.org/dc/elements/1.1/"/>
    <ds:schemaRef ds:uri="51dc2e4b-bf63-4bda-b747-c27924f79ae2"/>
    <ds:schemaRef ds:uri="http://schemas.openxmlformats.org/package/2006/metadata/core-properties"/>
    <ds:schemaRef ds:uri="eb6d8c5d-5b31-4807-8756-a31b61bec20d"/>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f235ab88-6d95-44b4-9fae-e6e389b95fc3"/>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220</Words>
  <Application>Microsoft Office PowerPoint</Application>
  <PresentationFormat>Widescreen</PresentationFormat>
  <Paragraphs>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April 12 Anchored in Every Season</dc:title>
  <dc:creator>The United Church of Canada</dc:creator>
  <cp:lastModifiedBy>Cara James</cp:lastModifiedBy>
  <cp:revision>101</cp:revision>
  <dcterms:created xsi:type="dcterms:W3CDTF">2025-12-17T18:41:10Z</dcterms:created>
  <dcterms:modified xsi:type="dcterms:W3CDTF">2026-03-18T19:33:44Z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