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8"/>
  </p:notesMasterIdLst>
  <p:sldIdLst>
    <p:sldId id="256"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568418-1D26-B63D-6769-79B9B014DB43}" v="34" dt="2026-03-18T17:48:41.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6" d="100"/>
          <a:sy n="66" d="100"/>
        </p:scale>
        <p:origin x="48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lennie" userId="S::lglennie@united-church.ca::e85a353d-2799-4edf-884d-40213d31629a" providerId="AD" clId="Web-{DBDF4B9F-9808-9BD3-6C82-83CFDF8CFFB0}"/>
    <pc:docChg chg="modSld">
      <pc:chgData name="Lindsay Glennie" userId="S::lglennie@united-church.ca::e85a353d-2799-4edf-884d-40213d31629a" providerId="AD" clId="Web-{DBDF4B9F-9808-9BD3-6C82-83CFDF8CFFB0}" dt="2026-02-23T14:13:52.838" v="44"/>
      <pc:docMkLst>
        <pc:docMk/>
      </pc:docMkLst>
      <pc:sldChg chg="addSp delSp modSp mod setBg setClrOvrMap">
        <pc:chgData name="Lindsay Glennie" userId="S::lglennie@united-church.ca::e85a353d-2799-4edf-884d-40213d31629a" providerId="AD" clId="Web-{DBDF4B9F-9808-9BD3-6C82-83CFDF8CFFB0}" dt="2026-02-23T14:12:00.024" v="33" actId="1076"/>
        <pc:sldMkLst>
          <pc:docMk/>
          <pc:sldMk cId="109857222" sldId="256"/>
        </pc:sldMkLst>
      </pc:sldChg>
      <pc:sldChg chg="addSp delSp modSp modNotes">
        <pc:chgData name="Lindsay Glennie" userId="S::lglennie@united-church.ca::e85a353d-2799-4edf-884d-40213d31629a" providerId="AD" clId="Web-{DBDF4B9F-9808-9BD3-6C82-83CFDF8CFFB0}" dt="2026-02-23T14:13:52.838" v="44"/>
        <pc:sldMkLst>
          <pc:docMk/>
          <pc:sldMk cId="2921813172" sldId="257"/>
        </pc:sldMkLst>
      </pc:sldChg>
    </pc:docChg>
  </pc:docChgLst>
  <pc:docChgLst>
    <pc:chgData name="Lindsay Glennie" userId="S::lglennie@united-church.ca::e85a353d-2799-4edf-884d-40213d31629a" providerId="AD" clId="Web-{A5568418-1D26-B63D-6769-79B9B014DB43}"/>
    <pc:docChg chg="modSld">
      <pc:chgData name="Lindsay Glennie" userId="S::lglennie@united-church.ca::e85a353d-2799-4edf-884d-40213d31629a" providerId="AD" clId="Web-{A5568418-1D26-B63D-6769-79B9B014DB43}" dt="2026-03-18T17:49:25.809" v="36"/>
      <pc:docMkLst>
        <pc:docMk/>
      </pc:docMkLst>
      <pc:sldChg chg="addSp delSp modSp">
        <pc:chgData name="Lindsay Glennie" userId="S::lglennie@united-church.ca::e85a353d-2799-4edf-884d-40213d31629a" providerId="AD" clId="Web-{A5568418-1D26-B63D-6769-79B9B014DB43}" dt="2026-03-18T17:48:39.497" v="30"/>
        <pc:sldMkLst>
          <pc:docMk/>
          <pc:sldMk cId="109857222" sldId="256"/>
        </pc:sldMkLst>
        <pc:spChg chg="del mod">
          <ac:chgData name="Lindsay Glennie" userId="S::lglennie@united-church.ca::e85a353d-2799-4edf-884d-40213d31629a" providerId="AD" clId="Web-{A5568418-1D26-B63D-6769-79B9B014DB43}" dt="2026-03-18T17:48:10.309" v="25"/>
          <ac:spMkLst>
            <pc:docMk/>
            <pc:sldMk cId="109857222" sldId="256"/>
            <ac:spMk id="2" creationId="{00000000-0000-0000-0000-000000000000}"/>
          </ac:spMkLst>
        </pc:spChg>
        <pc:spChg chg="add del mod">
          <ac:chgData name="Lindsay Glennie" userId="S::lglennie@united-church.ca::e85a353d-2799-4edf-884d-40213d31629a" providerId="AD" clId="Web-{A5568418-1D26-B63D-6769-79B9B014DB43}" dt="2026-03-18T17:48:20.575" v="29"/>
          <ac:spMkLst>
            <pc:docMk/>
            <pc:sldMk cId="109857222" sldId="256"/>
            <ac:spMk id="4" creationId="{D8F0F05B-F647-576A-CFC9-88AAE9F2DB9F}"/>
          </ac:spMkLst>
        </pc:spChg>
        <pc:spChg chg="del ord">
          <ac:chgData name="Lindsay Glennie" userId="S::lglennie@united-church.ca::e85a353d-2799-4edf-884d-40213d31629a" providerId="AD" clId="Web-{A5568418-1D26-B63D-6769-79B9B014DB43}" dt="2026-03-18T17:48:10.309" v="28"/>
          <ac:spMkLst>
            <pc:docMk/>
            <pc:sldMk cId="109857222" sldId="256"/>
            <ac:spMk id="11" creationId="{4D4677D2-D5AC-4CF9-9EED-2B89D0A1C212}"/>
          </ac:spMkLst>
        </pc:spChg>
        <pc:spChg chg="del">
          <ac:chgData name="Lindsay Glennie" userId="S::lglennie@united-church.ca::e85a353d-2799-4edf-884d-40213d31629a" providerId="AD" clId="Web-{A5568418-1D26-B63D-6769-79B9B014DB43}" dt="2026-03-18T17:48:10.309" v="26"/>
          <ac:spMkLst>
            <pc:docMk/>
            <pc:sldMk cId="109857222" sldId="256"/>
            <ac:spMk id="12" creationId="{AF695F69-7001-421E-98A8-E74156934A51}"/>
          </ac:spMkLst>
        </pc:spChg>
        <pc:picChg chg="del">
          <ac:chgData name="Lindsay Glennie" userId="S::lglennie@united-church.ca::e85a353d-2799-4edf-884d-40213d31629a" providerId="AD" clId="Web-{A5568418-1D26-B63D-6769-79B9B014DB43}" dt="2026-03-18T15:44:56.582" v="8"/>
          <ac:picMkLst>
            <pc:docMk/>
            <pc:sldMk cId="109857222" sldId="256"/>
            <ac:picMk id="3" creationId="{8444DC54-0B31-58FA-DFE9-FC661055295D}"/>
          </ac:picMkLst>
        </pc:picChg>
        <pc:picChg chg="add del mod">
          <ac:chgData name="Lindsay Glennie" userId="S::lglennie@united-church.ca::e85a353d-2799-4edf-884d-40213d31629a" providerId="AD" clId="Web-{A5568418-1D26-B63D-6769-79B9B014DB43}" dt="2026-03-18T15:44:53.457" v="7"/>
          <ac:picMkLst>
            <pc:docMk/>
            <pc:sldMk cId="109857222" sldId="256"/>
            <ac:picMk id="4" creationId="{A73EA6B9-BA1D-E8F0-F803-8326BDB5D65A}"/>
          </ac:picMkLst>
        </pc:picChg>
        <pc:picChg chg="add del mod ord">
          <ac:chgData name="Lindsay Glennie" userId="S::lglennie@united-church.ca::e85a353d-2799-4edf-884d-40213d31629a" providerId="AD" clId="Web-{A5568418-1D26-B63D-6769-79B9B014DB43}" dt="2026-03-18T17:48:10.309" v="27"/>
          <ac:picMkLst>
            <pc:docMk/>
            <pc:sldMk cId="109857222" sldId="256"/>
            <ac:picMk id="5" creationId="{CCEFC9F0-8203-F764-6AC4-3525A79D5FF3}"/>
          </ac:picMkLst>
        </pc:picChg>
        <pc:picChg chg="del">
          <ac:chgData name="Lindsay Glennie" userId="S::lglennie@united-church.ca::e85a353d-2799-4edf-884d-40213d31629a" providerId="AD" clId="Web-{A5568418-1D26-B63D-6769-79B9B014DB43}" dt="2026-03-18T17:48:10.247" v="24"/>
          <ac:picMkLst>
            <pc:docMk/>
            <pc:sldMk cId="109857222" sldId="256"/>
            <ac:picMk id="6" creationId="{FDC5A522-AA50-7FD9-1618-7DBEF526AFB8}"/>
          </ac:picMkLst>
        </pc:picChg>
        <pc:picChg chg="add mod">
          <ac:chgData name="Lindsay Glennie" userId="S::lglennie@united-church.ca::e85a353d-2799-4edf-884d-40213d31629a" providerId="AD" clId="Web-{A5568418-1D26-B63D-6769-79B9B014DB43}" dt="2026-03-18T17:48:39.497" v="30"/>
          <ac:picMkLst>
            <pc:docMk/>
            <pc:sldMk cId="109857222" sldId="256"/>
            <ac:picMk id="7" creationId="{C9AC36F3-EB18-67D0-8495-67D82765B789}"/>
          </ac:picMkLst>
        </pc:picChg>
      </pc:sldChg>
      <pc:sldChg chg="addSp delSp modSp modNotes">
        <pc:chgData name="Lindsay Glennie" userId="S::lglennie@united-church.ca::e85a353d-2799-4edf-884d-40213d31629a" providerId="AD" clId="Web-{A5568418-1D26-B63D-6769-79B9B014DB43}" dt="2026-03-18T17:49:25.809" v="36"/>
        <pc:sldMkLst>
          <pc:docMk/>
          <pc:sldMk cId="2921813172" sldId="257"/>
        </pc:sldMkLst>
        <pc:spChg chg="del">
          <ac:chgData name="Lindsay Glennie" userId="S::lglennie@united-church.ca::e85a353d-2799-4edf-884d-40213d31629a" providerId="AD" clId="Web-{A5568418-1D26-B63D-6769-79B9B014DB43}" dt="2026-03-18T17:48:03.653" v="21"/>
          <ac:spMkLst>
            <pc:docMk/>
            <pc:sldMk cId="2921813172" sldId="257"/>
            <ac:spMk id="2" creationId="{171EFA4C-C095-FDDF-2B1F-105738079AC0}"/>
          </ac:spMkLst>
        </pc:spChg>
        <pc:spChg chg="add del mod">
          <ac:chgData name="Lindsay Glennie" userId="S::lglennie@united-church.ca::e85a353d-2799-4edf-884d-40213d31629a" providerId="AD" clId="Web-{A5568418-1D26-B63D-6769-79B9B014DB43}" dt="2026-03-18T17:48:07.575" v="23"/>
          <ac:spMkLst>
            <pc:docMk/>
            <pc:sldMk cId="2921813172" sldId="257"/>
            <ac:spMk id="4" creationId="{AA8A6AA0-633D-5660-21A1-7ABFF458620A}"/>
          </ac:spMkLst>
        </pc:spChg>
        <pc:spChg chg="del">
          <ac:chgData name="Lindsay Glennie" userId="S::lglennie@united-church.ca::e85a353d-2799-4edf-884d-40213d31629a" providerId="AD" clId="Web-{A5568418-1D26-B63D-6769-79B9B014DB43}" dt="2026-03-18T17:48:03.668" v="22"/>
          <ac:spMkLst>
            <pc:docMk/>
            <pc:sldMk cId="2921813172" sldId="257"/>
            <ac:spMk id="7" creationId="{1A3C89F8-0D2F-47FF-B903-151248265F47}"/>
          </ac:spMkLst>
        </pc:spChg>
        <pc:spChg chg="del">
          <ac:chgData name="Lindsay Glennie" userId="S::lglennie@united-church.ca::e85a353d-2799-4edf-884d-40213d31629a" providerId="AD" clId="Web-{A5568418-1D26-B63D-6769-79B9B014DB43}" dt="2026-03-18T17:48:03.622" v="20"/>
          <ac:spMkLst>
            <pc:docMk/>
            <pc:sldMk cId="2921813172" sldId="257"/>
            <ac:spMk id="9" creationId="{C5CB530E-515E-412C-9DF1-5F8FFBD6F383}"/>
          </ac:spMkLst>
        </pc:spChg>
        <pc:spChg chg="del">
          <ac:chgData name="Lindsay Glennie" userId="S::lglennie@united-church.ca::e85a353d-2799-4edf-884d-40213d31629a" providerId="AD" clId="Web-{A5568418-1D26-B63D-6769-79B9B014DB43}" dt="2026-03-18T17:48:03.622" v="19"/>
          <ac:spMkLst>
            <pc:docMk/>
            <pc:sldMk cId="2921813172" sldId="257"/>
            <ac:spMk id="11" creationId="{712D4376-A578-4FF1-94FC-245E7A6A489F}"/>
          </ac:spMkLst>
        </pc:spChg>
        <pc:spChg chg="del">
          <ac:chgData name="Lindsay Glennie" userId="S::lglennie@united-church.ca::e85a353d-2799-4edf-884d-40213d31629a" providerId="AD" clId="Web-{A5568418-1D26-B63D-6769-79B9B014DB43}" dt="2026-03-18T17:48:03.622" v="18"/>
          <ac:spMkLst>
            <pc:docMk/>
            <pc:sldMk cId="2921813172" sldId="257"/>
            <ac:spMk id="13" creationId="{AEA7509D-F04F-40CB-A0B3-EEF16499CC9F}"/>
          </ac:spMkLst>
        </pc:spChg>
        <pc:picChg chg="del">
          <ac:chgData name="Lindsay Glennie" userId="S::lglennie@united-church.ca::e85a353d-2799-4edf-884d-40213d31629a" providerId="AD" clId="Web-{A5568418-1D26-B63D-6769-79B9B014DB43}" dt="2026-03-18T17:48:03.622" v="16"/>
          <ac:picMkLst>
            <pc:docMk/>
            <pc:sldMk cId="2921813172" sldId="257"/>
            <ac:picMk id="5" creationId="{D8002CA2-EACE-8EDD-800C-89093F555B17}"/>
          </ac:picMkLst>
        </pc:picChg>
        <pc:picChg chg="add mod">
          <ac:chgData name="Lindsay Glennie" userId="S::lglennie@united-church.ca::e85a353d-2799-4edf-884d-40213d31629a" providerId="AD" clId="Web-{A5568418-1D26-B63D-6769-79B9B014DB43}" dt="2026-03-18T17:48:40.887" v="31"/>
          <ac:picMkLst>
            <pc:docMk/>
            <pc:sldMk cId="2921813172" sldId="257"/>
            <ac:picMk id="6" creationId="{6F68EDE9-E7DF-57BC-BFD7-3D862E573EBB}"/>
          </ac:picMkLst>
        </pc:picChg>
        <pc:cxnChg chg="del">
          <ac:chgData name="Lindsay Glennie" userId="S::lglennie@united-church.ca::e85a353d-2799-4edf-884d-40213d31629a" providerId="AD" clId="Web-{A5568418-1D26-B63D-6769-79B9B014DB43}" dt="2026-03-18T17:48:03.622" v="17"/>
          <ac:cxnSpMkLst>
            <pc:docMk/>
            <pc:sldMk cId="2921813172" sldId="257"/>
            <ac:cxnSpMk id="15" creationId="{56020367-4FD5-4596-8E10-C5F095CD8DBF}"/>
          </ac:cxnSpMkLst>
        </pc:cxnChg>
      </pc:sldChg>
    </pc:docChg>
  </pc:docChgLst>
  <pc:docChgLst>
    <pc:chgData name="Lindsay Glennie" userId="S::lglennie@united-church.ca::e85a353d-2799-4edf-884d-40213d31629a" providerId="AD" clId="Web-{4D322667-12F6-193E-A441-827F1BB1CEDD}"/>
    <pc:docChg chg="modSld">
      <pc:chgData name="Lindsay Glennie" userId="S::lglennie@united-church.ca::e85a353d-2799-4edf-884d-40213d31629a" providerId="AD" clId="Web-{4D322667-12F6-193E-A441-827F1BB1CEDD}" dt="2026-03-18T17:52:19.820" v="0"/>
      <pc:docMkLst>
        <pc:docMk/>
      </pc:docMkLst>
      <pc:sldChg chg="modNotes">
        <pc:chgData name="Lindsay Glennie" userId="S::lglennie@united-church.ca::e85a353d-2799-4edf-884d-40213d31629a" providerId="AD" clId="Web-{4D322667-12F6-193E-A441-827F1BB1CEDD}" dt="2026-03-18T17:52:19.820" v="0"/>
        <pc:sldMkLst>
          <pc:docMk/>
          <pc:sldMk cId="109857222"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DE9C5B-C87A-4FBD-A2CE-BB67B891C862}" type="datetimeFigureOut">
              <a:t>3/18/2026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0E569-9104-420F-988E-A613052177C4}" type="slidenum">
              <a:t>‹#›</a:t>
            </a:fld>
            <a:endParaRPr lang="en-US"/>
          </a:p>
        </p:txBody>
      </p:sp>
    </p:spTree>
    <p:extLst>
      <p:ext uri="{BB962C8B-B14F-4D97-AF65-F5344CB8AC3E}">
        <p14:creationId xmlns:p14="http://schemas.microsoft.com/office/powerpoint/2010/main" val="2599875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FFFF"/>
              </a:solidFill>
              <a:ea typeface="Calibri"/>
              <a:cs typeface="Calibri"/>
            </a:endParaRPr>
          </a:p>
        </p:txBody>
      </p:sp>
      <p:sp>
        <p:nvSpPr>
          <p:cNvPr id="4" name="Slide Number Placeholder 3"/>
          <p:cNvSpPr>
            <a:spLocks noGrp="1"/>
          </p:cNvSpPr>
          <p:nvPr>
            <p:ph type="sldNum" sz="quarter" idx="5"/>
          </p:nvPr>
        </p:nvSpPr>
        <p:spPr/>
        <p:txBody>
          <a:bodyPr/>
          <a:lstStyle/>
          <a:p>
            <a:fld id="{B2B0E569-9104-420F-988E-A613052177C4}" type="slidenum">
              <a:t>1</a:t>
            </a:fld>
            <a:endParaRPr lang="en-US"/>
          </a:p>
        </p:txBody>
      </p:sp>
    </p:spTree>
    <p:extLst>
      <p:ext uri="{BB962C8B-B14F-4D97-AF65-F5344CB8AC3E}">
        <p14:creationId xmlns:p14="http://schemas.microsoft.com/office/powerpoint/2010/main" val="1489956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stone was rolled away in a small, overlooked place. Not in the </a:t>
            </a:r>
            <a:r>
              <a:rPr lang="en-US" err="1"/>
              <a:t>centre</a:t>
            </a:r>
            <a:r>
              <a:rPr lang="en-US"/>
              <a:t> of power, or a crowded city. Across Canada, in small towns and rural communities, churches continue to be places of discovery and renewed life.  </a:t>
            </a:r>
          </a:p>
          <a:p>
            <a:r>
              <a:rPr lang="en-US" dirty="0"/>
              <a:t> </a:t>
            </a:r>
            <a:endParaRPr lang="en-US" dirty="0">
              <a:ea typeface="Calibri"/>
              <a:cs typeface="Calibri"/>
            </a:endParaRPr>
          </a:p>
          <a:p>
            <a:r>
              <a:rPr lang="en-US"/>
              <a:t>In Fort Nelson, British Columbia, Hillcrest United Church has stood on the northern landscape for more than 60 years. In a place shaped by distance and long winters, the church gathers </a:t>
            </a:r>
            <a:r>
              <a:rPr lang="en-US" err="1"/>
              <a:t>neighbours</a:t>
            </a:r>
            <a:r>
              <a:rPr lang="en-US"/>
              <a:t> in prayer, in song, and in everyday acts of care. Traditions are </a:t>
            </a:r>
            <a:r>
              <a:rPr lang="en-US" err="1"/>
              <a:t>honoured</a:t>
            </a:r>
            <a:r>
              <a:rPr lang="en-US"/>
              <a:t>, new life is welcomed, and everyone is invited in.  </a:t>
            </a:r>
          </a:p>
          <a:p>
            <a:r>
              <a:rPr lang="en-US" dirty="0"/>
              <a:t> </a:t>
            </a:r>
            <a:endParaRPr lang="en-US" dirty="0">
              <a:ea typeface="Calibri"/>
              <a:cs typeface="Calibri"/>
            </a:endParaRPr>
          </a:p>
          <a:p>
            <a:r>
              <a:rPr lang="en-US"/>
              <a:t>In Chipman, New Brunswick, volunteers at Chipman United Church prepare meals for </a:t>
            </a:r>
            <a:r>
              <a:rPr lang="en-US" err="1"/>
              <a:t>neighbours</a:t>
            </a:r>
            <a:r>
              <a:rPr lang="en-US"/>
              <a:t> who need them. Young people help lead worship. When some members could no longer attend in person, the church carried worship online – and discovered thousands of people joining to be part of that circle of prayer.  </a:t>
            </a:r>
          </a:p>
          <a:p>
            <a:r>
              <a:rPr lang="en-US" dirty="0"/>
              <a:t> </a:t>
            </a:r>
            <a:endParaRPr lang="en-US" dirty="0">
              <a:ea typeface="Calibri"/>
              <a:cs typeface="Calibri"/>
            </a:endParaRPr>
          </a:p>
          <a:p>
            <a:r>
              <a:rPr lang="en-US"/>
              <a:t>At Tobermory United Church, the building hums with life throughout the week. Community groups gather and space is shared with </a:t>
            </a:r>
            <a:r>
              <a:rPr lang="en-US" err="1"/>
              <a:t>neighbouring</a:t>
            </a:r>
            <a:r>
              <a:rPr lang="en-US"/>
              <a:t> congregations. Down the road, their thrift shop offers affordable goods – and when someone needs help, those items are tenderly given.  </a:t>
            </a:r>
          </a:p>
          <a:p>
            <a:r>
              <a:rPr lang="en-US" dirty="0"/>
              <a:t> </a:t>
            </a:r>
            <a:endParaRPr lang="en-US" dirty="0">
              <a:ea typeface="Calibri"/>
              <a:cs typeface="Calibri"/>
            </a:endParaRPr>
          </a:p>
          <a:p>
            <a:r>
              <a:rPr lang="en-US"/>
              <a:t>This is rural ministry. Creative, determined, and deeply rooted in community. These churches are not fading away. They are adapting, experimenting, and opening their doors in new ways so faith and community can continue to flourish.  </a:t>
            </a:r>
          </a:p>
          <a:p>
            <a:r>
              <a:rPr lang="en-US" dirty="0"/>
              <a:t> </a:t>
            </a:r>
            <a:endParaRPr lang="en-US" dirty="0">
              <a:ea typeface="Calibri"/>
              <a:cs typeface="Calibri"/>
            </a:endParaRPr>
          </a:p>
          <a:p>
            <a:r>
              <a:rPr lang="en-US"/>
              <a:t>At Easter, we proclaim that new life can break through even when the future feels uncertain.  </a:t>
            </a:r>
          </a:p>
          <a:p>
            <a:r>
              <a:rPr lang="en-US" dirty="0"/>
              <a:t> </a:t>
            </a:r>
            <a:endParaRPr lang="en-US" dirty="0">
              <a:ea typeface="Calibri"/>
              <a:cs typeface="Calibri"/>
            </a:endParaRPr>
          </a:p>
          <a:p>
            <a:r>
              <a:rPr lang="en-US"/>
              <a:t>Through Mission and Service, we help make that possible. Together, we strengthen communities that continue to serve, welcome, and care in places across this country.  </a:t>
            </a:r>
          </a:p>
          <a:p>
            <a:r>
              <a:rPr lang="en-US" dirty="0"/>
              <a:t> </a:t>
            </a:r>
            <a:endParaRPr lang="en-US" dirty="0">
              <a:ea typeface="Calibri"/>
              <a:cs typeface="Calibri"/>
            </a:endParaRPr>
          </a:p>
          <a:p>
            <a:r>
              <a:rPr lang="en-US"/>
              <a:t>This Easter, please give generously to Mission and Service. We are helping to ensure that hope continues to rise – in rural communities across Canada, and around the world.  </a:t>
            </a:r>
          </a:p>
        </p:txBody>
      </p:sp>
      <p:sp>
        <p:nvSpPr>
          <p:cNvPr id="4" name="Slide Number Placeholder 3"/>
          <p:cNvSpPr>
            <a:spLocks noGrp="1"/>
          </p:cNvSpPr>
          <p:nvPr>
            <p:ph type="sldNum" sz="quarter" idx="5"/>
          </p:nvPr>
        </p:nvSpPr>
        <p:spPr/>
        <p:txBody>
          <a:bodyPr/>
          <a:lstStyle/>
          <a:p>
            <a:fld id="{B2B0E569-9104-420F-988E-A613052177C4}" type="slidenum">
              <a:t>2</a:t>
            </a:fld>
            <a:endParaRPr lang="en-US"/>
          </a:p>
        </p:txBody>
      </p:sp>
    </p:spTree>
    <p:extLst>
      <p:ext uri="{BB962C8B-B14F-4D97-AF65-F5344CB8AC3E}">
        <p14:creationId xmlns:p14="http://schemas.microsoft.com/office/powerpoint/2010/main" val="2683494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forest with purple flowers&#10;&#10;AI-generated content may be incorrect.">
            <a:extLst>
              <a:ext uri="{FF2B5EF4-FFF2-40B4-BE49-F238E27FC236}">
                <a16:creationId xmlns:a16="http://schemas.microsoft.com/office/drawing/2014/main" id="{C9AC36F3-EB18-67D0-8495-67D82765B78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19"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pic>
        <p:nvPicPr>
          <p:cNvPr id="6" name="Picture 5">
            <a:extLst>
              <a:ext uri="{FF2B5EF4-FFF2-40B4-BE49-F238E27FC236}">
                <a16:creationId xmlns:a16="http://schemas.microsoft.com/office/drawing/2014/main" id="{6F68EDE9-E7DF-57BC-BFD7-3D862E573EB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21813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3c940ca1-5ff5-4c12-9ecd-e33ede4a829f"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3FEEC2-8205-427E-803A-2F96FFB0BA91}">
  <ds:schemaRefs>
    <ds:schemaRef ds:uri="Microsoft.SharePoint.Taxonomy.ContentTypeSync"/>
  </ds:schemaRefs>
</ds:datastoreItem>
</file>

<file path=customXml/itemProps2.xml><?xml version="1.0" encoding="utf-8"?>
<ds:datastoreItem xmlns:ds="http://schemas.openxmlformats.org/officeDocument/2006/customXml" ds:itemID="{62A8A3B3-2CD8-4026-8541-E9B6A4F971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5F343D-7542-4AB8-82B9-99C248C7A893}">
  <ds:schemaRefs>
    <ds:schemaRef ds:uri="http://schemas.microsoft.com/office/2006/metadata/properties"/>
    <ds:schemaRef ds:uri="http://schemas.microsoft.com/office/infopath/2007/PartnerControls"/>
    <ds:schemaRef ds:uri="http://schemas.microsoft.com/office/2006/documentManagement/types"/>
    <ds:schemaRef ds:uri="http://purl.org/dc/elements/1.1/"/>
    <ds:schemaRef ds:uri="f235ab88-6d95-44b4-9fae-e6e389b95fc3"/>
    <ds:schemaRef ds:uri="http://purl.org/dc/terms/"/>
    <ds:schemaRef ds:uri="eb6d8c5d-5b31-4807-8756-a31b61bec20d"/>
    <ds:schemaRef ds:uri="http://purl.org/dc/dcmitype/"/>
    <ds:schemaRef ds:uri="http://schemas.openxmlformats.org/package/2006/metadata/core-properties"/>
    <ds:schemaRef ds:uri="51dc2e4b-bf63-4bda-b747-c27924f79ae2"/>
    <ds:schemaRef ds:uri="http://www.w3.org/XML/1998/namespace"/>
  </ds:schemaRefs>
</ds:datastoreItem>
</file>

<file path=customXml/itemProps4.xml><?xml version="1.0" encoding="utf-8"?>
<ds:datastoreItem xmlns:ds="http://schemas.openxmlformats.org/officeDocument/2006/customXml" ds:itemID="{F90DE7C9-0862-475B-81F5-AFDF1BFA0C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348</Words>
  <Application>Microsoft Office PowerPoint</Application>
  <PresentationFormat>Widescreen</PresentationFormat>
  <Paragraphs>17</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Aptos</vt:lpstr>
      <vt:lpstr>Aptos Display</vt:lpstr>
      <vt:lpstr>Arial</vt:lpstr>
      <vt:lpstr>Calibri</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Mand S April 5 Rooted and Rising</dc:title>
  <dc:creator>The United Church of Canada</dc:creator>
  <cp:lastModifiedBy>Cara James</cp:lastModifiedBy>
  <cp:revision>92</cp:revision>
  <dcterms:created xsi:type="dcterms:W3CDTF">2025-12-17T18:41:10Z</dcterms:created>
  <dcterms:modified xsi:type="dcterms:W3CDTF">2026-03-18T19:32:59Z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0x010100813F4C8A5C740146BB467E1F805E6B59</vt:lpwstr>
  </property>
  <property fmtid="{D5CDD505-2E9C-101B-9397-08002B2CF9AE}" pid="3" name="MediaServiceImageTags">
    <vt:lpwstr/>
  </property>
</Properties>
</file>