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5D20E4-F6AA-1D95-5DE9-8032A4E9C736}" v="29" dt="2026-02-23T14:38:48.1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705D20E4-F6AA-1D95-5DE9-8032A4E9C736}"/>
    <pc:docChg chg="modSld">
      <pc:chgData name="Lindsay Glennie" userId="S::lglennie@united-church.ca::e85a353d-2799-4edf-884d-40213d31629a" providerId="AD" clId="Web-{705D20E4-F6AA-1D95-5DE9-8032A4E9C736}" dt="2026-02-23T14:38:48.124" v="33" actId="20577"/>
      <pc:docMkLst>
        <pc:docMk/>
      </pc:docMkLst>
      <pc:sldChg chg="addSp delSp modSp mod setBg setClrOvrMap">
        <pc:chgData name="Lindsay Glennie" userId="S::lglennie@united-church.ca::e85a353d-2799-4edf-884d-40213d31629a" providerId="AD" clId="Web-{705D20E4-F6AA-1D95-5DE9-8032A4E9C736}" dt="2026-02-23T14:37:19.671" v="24" actId="1076"/>
        <pc:sldMkLst>
          <pc:docMk/>
          <pc:sldMk cId="109857222" sldId="256"/>
        </pc:sldMkLst>
        <pc:spChg chg="mod">
          <ac:chgData name="Lindsay Glennie" userId="S::lglennie@united-church.ca::e85a353d-2799-4edf-884d-40213d31629a" providerId="AD" clId="Web-{705D20E4-F6AA-1D95-5DE9-8032A4E9C736}" dt="2026-02-23T14:37:05.874" v="21"/>
          <ac:spMkLst>
            <pc:docMk/>
            <pc:sldMk cId="109857222" sldId="256"/>
            <ac:spMk id="2" creationId="{00000000-0000-0000-0000-000000000000}"/>
          </ac:spMkLst>
        </pc:spChg>
        <pc:spChg chg="add del">
          <ac:chgData name="Lindsay Glennie" userId="S::lglennie@united-church.ca::e85a353d-2799-4edf-884d-40213d31629a" providerId="AD" clId="Web-{705D20E4-F6AA-1D95-5DE9-8032A4E9C736}" dt="2026-02-23T14:37:05.874" v="21"/>
          <ac:spMkLst>
            <pc:docMk/>
            <pc:sldMk cId="109857222" sldId="256"/>
            <ac:spMk id="9" creationId="{71B2258F-86CA-4D4D-8270-BC05FCDEBFB3}"/>
          </ac:spMkLst>
        </pc:spChg>
        <pc:spChg chg="add del">
          <ac:chgData name="Lindsay Glennie" userId="S::lglennie@united-church.ca::e85a353d-2799-4edf-884d-40213d31629a" providerId="AD" clId="Web-{705D20E4-F6AA-1D95-5DE9-8032A4E9C736}" dt="2026-02-23T14:36:59.265" v="18"/>
          <ac:spMkLst>
            <pc:docMk/>
            <pc:sldMk cId="109857222" sldId="256"/>
            <ac:spMk id="14" creationId="{37C89E4B-3C9F-44B9-8B86-D9E3D112D8EC}"/>
          </ac:spMkLst>
        </pc:spChg>
        <pc:spChg chg="add del">
          <ac:chgData name="Lindsay Glennie" userId="S::lglennie@united-church.ca::e85a353d-2799-4edf-884d-40213d31629a" providerId="AD" clId="Web-{705D20E4-F6AA-1D95-5DE9-8032A4E9C736}" dt="2026-02-23T14:37:05.859" v="20"/>
          <ac:spMkLst>
            <pc:docMk/>
            <pc:sldMk cId="109857222" sldId="256"/>
            <ac:spMk id="20" creationId="{71B2258F-86CA-4D4D-8270-BC05FCDEBFB3}"/>
          </ac:spMkLst>
        </pc:spChg>
        <pc:spChg chg="add">
          <ac:chgData name="Lindsay Glennie" userId="S::lglennie@united-church.ca::e85a353d-2799-4edf-884d-40213d31629a" providerId="AD" clId="Web-{705D20E4-F6AA-1D95-5DE9-8032A4E9C736}" dt="2026-02-23T14:37:05.874" v="21"/>
          <ac:spMkLst>
            <pc:docMk/>
            <pc:sldMk cId="109857222" sldId="256"/>
            <ac:spMk id="22" creationId="{8A95209C-5275-4E15-8EA7-7F42980ABF2D}"/>
          </ac:spMkLst>
        </pc:spChg>
        <pc:spChg chg="add">
          <ac:chgData name="Lindsay Glennie" userId="S::lglennie@united-church.ca::e85a353d-2799-4edf-884d-40213d31629a" providerId="AD" clId="Web-{705D20E4-F6AA-1D95-5DE9-8032A4E9C736}" dt="2026-02-23T14:37:05.874" v="21"/>
          <ac:spMkLst>
            <pc:docMk/>
            <pc:sldMk cId="109857222" sldId="256"/>
            <ac:spMk id="23" creationId="{4F2ED431-E304-4FF0-9F4E-032783C9D612}"/>
          </ac:spMkLst>
        </pc:spChg>
        <pc:spChg chg="add">
          <ac:chgData name="Lindsay Glennie" userId="S::lglennie@united-church.ca::e85a353d-2799-4edf-884d-40213d31629a" providerId="AD" clId="Web-{705D20E4-F6AA-1D95-5DE9-8032A4E9C736}" dt="2026-02-23T14:37:05.874" v="21"/>
          <ac:spMkLst>
            <pc:docMk/>
            <pc:sldMk cId="109857222" sldId="256"/>
            <ac:spMk id="24" creationId="{4E87FCFB-2CCE-460D-B3DD-557C8BD1B94A}"/>
          </ac:spMkLst>
        </pc:spChg>
        <pc:picChg chg="add mod ord">
          <ac:chgData name="Lindsay Glennie" userId="S::lglennie@united-church.ca::e85a353d-2799-4edf-884d-40213d31629a" providerId="AD" clId="Web-{705D20E4-F6AA-1D95-5DE9-8032A4E9C736}" dt="2026-02-23T14:37:05.874" v="21"/>
          <ac:picMkLst>
            <pc:docMk/>
            <pc:sldMk cId="109857222" sldId="256"/>
            <ac:picMk id="3" creationId="{08D7EDF4-3544-07C2-0AD0-FAB1BE68D2B3}"/>
          </ac:picMkLst>
        </pc:picChg>
        <pc:picChg chg="del mod">
          <ac:chgData name="Lindsay Glennie" userId="S::lglennie@united-church.ca::e85a353d-2799-4edf-884d-40213d31629a" providerId="AD" clId="Web-{705D20E4-F6AA-1D95-5DE9-8032A4E9C736}" dt="2026-02-23T14:36:23.218" v="7"/>
          <ac:picMkLst>
            <pc:docMk/>
            <pc:sldMk cId="109857222" sldId="256"/>
            <ac:picMk id="4" creationId="{B28FFDB1-5AE8-8BF4-5FD4-251FE314237D}"/>
          </ac:picMkLst>
        </pc:picChg>
        <pc:picChg chg="del">
          <ac:chgData name="Lindsay Glennie" userId="S::lglennie@united-church.ca::e85a353d-2799-4edf-884d-40213d31629a" providerId="AD" clId="Web-{705D20E4-F6AA-1D95-5DE9-8032A4E9C736}" dt="2026-02-23T14:36:39.890" v="13"/>
          <ac:picMkLst>
            <pc:docMk/>
            <pc:sldMk cId="109857222" sldId="256"/>
            <ac:picMk id="5" creationId="{26A0937D-90F6-A8E2-A4D6-11EFB1DAE7D9}"/>
          </ac:picMkLst>
        </pc:picChg>
        <pc:picChg chg="add mod">
          <ac:chgData name="Lindsay Glennie" userId="S::lglennie@united-church.ca::e85a353d-2799-4edf-884d-40213d31629a" providerId="AD" clId="Web-{705D20E4-F6AA-1D95-5DE9-8032A4E9C736}" dt="2026-02-23T14:37:19.671" v="24" actId="1076"/>
          <ac:picMkLst>
            <pc:docMk/>
            <pc:sldMk cId="109857222" sldId="256"/>
            <ac:picMk id="6" creationId="{D4701025-0C4C-875C-B94F-F238307E564B}"/>
          </ac:picMkLst>
        </pc:picChg>
        <pc:cxnChg chg="add del">
          <ac:chgData name="Lindsay Glennie" userId="S::lglennie@united-church.ca::e85a353d-2799-4edf-884d-40213d31629a" providerId="AD" clId="Web-{705D20E4-F6AA-1D95-5DE9-8032A4E9C736}" dt="2026-02-23T14:36:59.265" v="18"/>
          <ac:cxnSpMkLst>
            <pc:docMk/>
            <pc:sldMk cId="109857222" sldId="256"/>
            <ac:cxnSpMk id="16" creationId="{AA2EAA10-076F-46BD-8F0F-B9A2FB77A85C}"/>
          </ac:cxnSpMkLst>
        </pc:cxnChg>
        <pc:cxnChg chg="add del">
          <ac:chgData name="Lindsay Glennie" userId="S::lglennie@united-church.ca::e85a353d-2799-4edf-884d-40213d31629a" providerId="AD" clId="Web-{705D20E4-F6AA-1D95-5DE9-8032A4E9C736}" dt="2026-02-23T14:36:59.265" v="18"/>
          <ac:cxnSpMkLst>
            <pc:docMk/>
            <pc:sldMk cId="109857222" sldId="256"/>
            <ac:cxnSpMk id="18" creationId="{D891E407-403B-4764-86C9-33A56D3BCAA3}"/>
          </ac:cxnSpMkLst>
        </pc:cxnChg>
      </pc:sldChg>
      <pc:sldChg chg="addSp delSp modSp modNotes">
        <pc:chgData name="Lindsay Glennie" userId="S::lglennie@united-church.ca::e85a353d-2799-4edf-884d-40213d31629a" providerId="AD" clId="Web-{705D20E4-F6AA-1D95-5DE9-8032A4E9C736}" dt="2026-02-23T14:38:48.124" v="33" actId="20577"/>
        <pc:sldMkLst>
          <pc:docMk/>
          <pc:sldMk cId="2921813172" sldId="257"/>
        </pc:sldMkLst>
        <pc:spChg chg="mod">
          <ac:chgData name="Lindsay Glennie" userId="S::lglennie@united-church.ca::e85a353d-2799-4edf-884d-40213d31629a" providerId="AD" clId="Web-{705D20E4-F6AA-1D95-5DE9-8032A4E9C736}" dt="2026-02-23T14:38:48.124" v="33" actId="20577"/>
          <ac:spMkLst>
            <pc:docMk/>
            <pc:sldMk cId="2921813172" sldId="257"/>
            <ac:spMk id="2" creationId="{171EFA4C-C095-FDDF-2B1F-105738079AC0}"/>
          </ac:spMkLst>
        </pc:spChg>
        <pc:picChg chg="del">
          <ac:chgData name="Lindsay Glennie" userId="S::lglennie@united-church.ca::e85a353d-2799-4edf-884d-40213d31629a" providerId="AD" clId="Web-{705D20E4-F6AA-1D95-5DE9-8032A4E9C736}" dt="2026-02-23T14:37:22.359" v="25"/>
          <ac:picMkLst>
            <pc:docMk/>
            <pc:sldMk cId="2921813172" sldId="257"/>
            <ac:picMk id="3" creationId="{A18BD4A3-6ADD-11A4-38AD-D64D0EC55E58}"/>
          </ac:picMkLst>
        </pc:picChg>
        <pc:picChg chg="add mod">
          <ac:chgData name="Lindsay Glennie" userId="S::lglennie@united-church.ca::e85a353d-2799-4edf-884d-40213d31629a" providerId="AD" clId="Web-{705D20E4-F6AA-1D95-5DE9-8032A4E9C736}" dt="2026-02-23T14:37:28.468" v="28" actId="1076"/>
          <ac:picMkLst>
            <pc:docMk/>
            <pc:sldMk cId="2921813172" sldId="257"/>
            <ac:picMk id="4" creationId="{B4F23C31-DCE4-6A5B-A2CB-5E61C6F0427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Building on a Year of Care</a:t>
            </a:r>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Fort Nelson, BC, where the landscape is vast and the seasons are bold, Hillcrest United Church has been a vibrant presence for more than 60 years.  </a:t>
            </a:r>
          </a:p>
          <a:p>
            <a:r>
              <a:rPr lang="en-US" dirty="0"/>
              <a:t> </a:t>
            </a:r>
            <a:endParaRPr lang="en-US" dirty="0">
              <a:ea typeface="Calibri"/>
              <a:cs typeface="Calibri"/>
            </a:endParaRPr>
          </a:p>
          <a:p>
            <a:r>
              <a:rPr lang="en-US"/>
              <a:t>Rural ministry carries its own rhythm – shaped by distance, resilience, and close-knit relationships. At Hillcrest, that spirit is tangible. Worship blends cherished hymns with newer songs. Faith is lived not only in the sanctuary, but in everyday acts of care and connection.  </a:t>
            </a:r>
          </a:p>
          <a:p>
            <a:r>
              <a:rPr lang="en-US" dirty="0"/>
              <a:t> </a:t>
            </a:r>
            <a:endParaRPr lang="en-US" dirty="0">
              <a:ea typeface="Calibri"/>
              <a:cs typeface="Calibri"/>
            </a:endParaRPr>
          </a:p>
          <a:p>
            <a:r>
              <a:rPr lang="en-US"/>
              <a:t>As a rural church, Hillcrest plays an essential role in community life – offering pastoral presence, encouragement, and a welcoming space where everyone belongs. Accessible and intentionally inclusive, it reflects the strength and generosity that define rural communities across Canada.  </a:t>
            </a:r>
          </a:p>
          <a:p>
            <a:r>
              <a:rPr lang="en-US" dirty="0"/>
              <a:t> </a:t>
            </a:r>
            <a:endParaRPr lang="en-US" dirty="0">
              <a:ea typeface="Calibri"/>
              <a:cs typeface="Calibri"/>
            </a:endParaRPr>
          </a:p>
          <a:p>
            <a:r>
              <a:rPr lang="en-US"/>
              <a:t>Hillcrest offers points of connection beyond Sunday services, inviting the community to Christmas and Spring teas, garage sales, and events peppered throughout the year.  </a:t>
            </a:r>
          </a:p>
          <a:p>
            <a:r>
              <a:rPr lang="en-US" dirty="0"/>
              <a:t> </a:t>
            </a:r>
            <a:endParaRPr lang="en-US" dirty="0">
              <a:ea typeface="Calibri"/>
              <a:cs typeface="Calibri"/>
            </a:endParaRPr>
          </a:p>
          <a:p>
            <a:r>
              <a:rPr lang="en-US"/>
              <a:t>Through Mission and Service, Hillcrest is part of a wider movement of hope. From northern British Columbia, their generosity supports ministries across the country and around the world – and they, too, are strengthened by this shared experience.  </a:t>
            </a:r>
          </a:p>
          <a:p>
            <a:r>
              <a:rPr lang="en-US" dirty="0"/>
              <a:t> </a:t>
            </a:r>
            <a:endParaRPr lang="en-US" dirty="0">
              <a:ea typeface="Calibri"/>
              <a:cs typeface="Calibri"/>
            </a:endParaRPr>
          </a:p>
          <a:p>
            <a:r>
              <a:rPr lang="en-US"/>
              <a:t>Hillcrest reminds us that rural congregations are vital expressions of faith – grounded, resilient, and forward-looking.  </a:t>
            </a:r>
          </a:p>
          <a:p>
            <a:r>
              <a:rPr lang="en-US" dirty="0"/>
              <a:t> </a:t>
            </a:r>
            <a:endParaRPr lang="en-US" dirty="0">
              <a:ea typeface="Calibri"/>
              <a:cs typeface="Calibri"/>
            </a:endParaRPr>
          </a:p>
          <a:p>
            <a:r>
              <a:rPr lang="en-US"/>
              <a:t>When we give to Mission and Service, we are standing with rural communities like Hillcrest – sustaining ministry, nurturing connection, and helping vibrant congregations continue to flourish in every part of Canada.  </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A95209C-5275-4E15-8EA7-7F42980ABF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house in the snow&#10;&#10;AI-generated content may be incorrect.">
            <a:extLst>
              <a:ext uri="{FF2B5EF4-FFF2-40B4-BE49-F238E27FC236}">
                <a16:creationId xmlns:a16="http://schemas.microsoft.com/office/drawing/2014/main" id="{08D7EDF4-3544-07C2-0AD0-FAB1BE68D2B3}"/>
              </a:ext>
            </a:extLst>
          </p:cNvPr>
          <p:cNvPicPr>
            <a:picLocks noChangeAspect="1"/>
          </p:cNvPicPr>
          <p:nvPr/>
        </p:nvPicPr>
        <p:blipFill>
          <a:blip r:embed="rId3">
            <a:alphaModFix amt="50000"/>
          </a:blip>
          <a:srcRect t="25098" r="-1" b="-1"/>
          <a:stretch>
            <a:fillRect/>
          </a:stretch>
        </p:blipFill>
        <p:spPr>
          <a:xfrm>
            <a:off x="20" y="10"/>
            <a:ext cx="12188931" cy="6857990"/>
          </a:xfrm>
          <a:prstGeom prst="rect">
            <a:avLst/>
          </a:prstGeom>
        </p:spPr>
      </p:pic>
      <p:sp>
        <p:nvSpPr>
          <p:cNvPr id="2" name="Title 1"/>
          <p:cNvSpPr>
            <a:spLocks noGrp="1"/>
          </p:cNvSpPr>
          <p:nvPr>
            <p:ph type="ctrTitle"/>
          </p:nvPr>
        </p:nvSpPr>
        <p:spPr>
          <a:xfrm>
            <a:off x="1527048" y="1124712"/>
            <a:ext cx="9144000" cy="3063240"/>
          </a:xfrm>
        </p:spPr>
        <p:txBody>
          <a:bodyPr>
            <a:normAutofit/>
          </a:bodyPr>
          <a:lstStyle/>
          <a:p>
            <a:r>
              <a:rPr lang="en-US" sz="6600">
                <a:solidFill>
                  <a:schemeClr val="bg1"/>
                </a:solidFill>
                <a:ea typeface="+mj-lt"/>
                <a:cs typeface="+mj-lt"/>
              </a:rPr>
              <a:t>Steady Presence on the Northern Landscape  </a:t>
            </a:r>
          </a:p>
        </p:txBody>
      </p:sp>
      <p:sp>
        <p:nvSpPr>
          <p:cNvPr id="23" name="sketchy box">
            <a:extLst>
              <a:ext uri="{FF2B5EF4-FFF2-40B4-BE49-F238E27FC236}">
                <a16:creationId xmlns:a16="http://schemas.microsoft.com/office/drawing/2014/main" id="{4F2ED431-E304-4FF0-9F4E-032783C9D6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bg1">
                <a:alpha val="75000"/>
              </a:schemeClr>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y line">
            <a:extLst>
              <a:ext uri="{FF2B5EF4-FFF2-40B4-BE49-F238E27FC236}">
                <a16:creationId xmlns:a16="http://schemas.microsoft.com/office/drawing/2014/main" id="{4E87FCFB-2CCE-460D-B3DD-557C8BD1B9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alpha val="75000"/>
            </a:srgbClr>
          </a:solidFill>
          <a:ln w="41275" cap="rnd">
            <a:solidFill>
              <a:schemeClr val="bg1">
                <a:alpha val="75000"/>
              </a:schemeClr>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logo of a church&#10;&#10;AI-generated content may be incorrect.">
            <a:extLst>
              <a:ext uri="{FF2B5EF4-FFF2-40B4-BE49-F238E27FC236}">
                <a16:creationId xmlns:a16="http://schemas.microsoft.com/office/drawing/2014/main" id="{D4701025-0C4C-875C-B94F-F238307E564B}"/>
              </a:ext>
            </a:extLst>
          </p:cNvPr>
          <p:cNvPicPr>
            <a:picLocks noChangeAspect="1"/>
          </p:cNvPicPr>
          <p:nvPr/>
        </p:nvPicPr>
        <p:blipFill>
          <a:blip r:embed="rId4"/>
          <a:stretch>
            <a:fillRect/>
          </a:stretch>
        </p:blipFill>
        <p:spPr>
          <a:xfrm>
            <a:off x="1959830" y="4758836"/>
            <a:ext cx="8291879" cy="1199174"/>
          </a:xfrm>
          <a:prstGeom prst="rect">
            <a:avLst/>
          </a:prstGeom>
        </p:spPr>
      </p:pic>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1726292" y="658086"/>
            <a:ext cx="9262845" cy="4511792"/>
          </a:xfrm>
        </p:spPr>
        <p:txBody>
          <a:bodyPr vert="horz" lIns="91440" tIns="45720" rIns="91440" bIns="45720" rtlCol="0" anchor="t">
            <a:noAutofit/>
          </a:bodyPr>
          <a:lstStyle/>
          <a:p>
            <a:pPr algn="r"/>
            <a:r>
              <a:rPr lang="en-US" sz="6600">
                <a:solidFill>
                  <a:srgbClr val="FFFFFF"/>
                </a:solidFill>
                <a:ea typeface="+mj-lt"/>
                <a:cs typeface="+mj-lt"/>
              </a:rPr>
              <a:t>People show up for one another. Faith flows outward — into kitchens, into conversations, into everyday life</a:t>
            </a:r>
            <a:r>
              <a:rPr lang="en-US" sz="6600" kern="1200">
                <a:solidFill>
                  <a:srgbClr val="FFFFFF"/>
                </a:solidFill>
                <a:ea typeface="+mj-lt"/>
                <a:cs typeface="+mj-lt"/>
              </a:rPr>
              <a:t>.</a:t>
            </a:r>
            <a:endParaRPr lang="en-US">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4" name="Picture 3" descr="A logo of a church&#10;&#10;AI-generated content may be incorrect.">
            <a:extLst>
              <a:ext uri="{FF2B5EF4-FFF2-40B4-BE49-F238E27FC236}">
                <a16:creationId xmlns:a16="http://schemas.microsoft.com/office/drawing/2014/main" id="{B4F23C31-DCE4-6A5B-A2CB-5E61C6F0427B}"/>
              </a:ext>
            </a:extLst>
          </p:cNvPr>
          <p:cNvPicPr>
            <a:picLocks noChangeAspect="1"/>
          </p:cNvPicPr>
          <p:nvPr/>
        </p:nvPicPr>
        <p:blipFill>
          <a:blip r:embed="rId3"/>
          <a:stretch>
            <a:fillRect/>
          </a:stretch>
        </p:blipFill>
        <p:spPr>
          <a:xfrm>
            <a:off x="1544638" y="5318125"/>
            <a:ext cx="8679392" cy="1322917"/>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37D70903-7F2C-49DC-BE47-FF8A96FFD6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http://schemas.microsoft.com/office/infopath/2007/PartnerControls"/>
    <ds:schemaRef ds:uri="f235ab88-6d95-44b4-9fae-e6e389b95fc3"/>
    <ds:schemaRef ds:uri="http://schemas.openxmlformats.org/package/2006/metadata/core-properties"/>
    <ds:schemaRef ds:uri="51dc2e4b-bf63-4bda-b747-c27924f79ae2"/>
    <ds:schemaRef ds:uri="http://schemas.microsoft.com/office/2006/documentManagement/types"/>
    <ds:schemaRef ds:uri="http://purl.org/dc/dcmitype/"/>
    <ds:schemaRef ds:uri="http://schemas.microsoft.com/office/2006/metadata/properties"/>
    <ds:schemaRef ds:uri="http://purl.org/dc/elements/1.1/"/>
    <ds:schemaRef ds:uri="eb6d8c5d-5b31-4807-8756-a31b61bec20d"/>
    <ds:schemaRef ds:uri="http://www.w3.org/XML/1998/namespace"/>
    <ds:schemaRef ds:uri="http://purl.org/dc/terms/"/>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296</Words>
  <Application>Microsoft Office PowerPoint</Application>
  <PresentationFormat>Widescreen</PresentationFormat>
  <Paragraphs>18</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Steady Presence on the Northern Landscape  </vt:lpstr>
      <vt:lpstr>People show up for one another. Faith flows outward — into kitchens, into conversations, into everyday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Steady Presence on the Northern Landscape  </dc:title>
  <dc:creator>The United Church of Canada</dc:creator>
  <cp:lastModifiedBy>Cara James</cp:lastModifiedBy>
  <cp:revision>56</cp:revision>
  <dcterms:created xsi:type="dcterms:W3CDTF">2025-12-17T18:41:10Z</dcterms:created>
  <dcterms:modified xsi:type="dcterms:W3CDTF">2026-02-23T16:36:13Z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