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8"/>
  </p:notesMasterIdLst>
  <p:sldIdLst>
    <p:sldId id="256" r:id="rId6"/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B34F42-0970-0699-BEDB-8E7AFE68D640}" v="44" dt="2026-02-23T14:27:25.820"/>
    <p1510:client id="{895352EC-12D9-2120-122B-E5E512DE901B}" v="25" dt="2026-02-23T14:19:34.958"/>
    <p1510:client id="{DBDF4B9F-9808-9BD3-6C82-83CFDF8CFFB0}" v="45" dt="2026-02-23T14:13:28.1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66" d="100"/>
          <a:sy n="66" d="100"/>
        </p:scale>
        <p:origin x="480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say Glennie" userId="S::lglennie@united-church.ca::e85a353d-2799-4edf-884d-40213d31629a" providerId="AD" clId="Web-{895352EC-12D9-2120-122B-E5E512DE901B}"/>
    <pc:docChg chg="modSld">
      <pc:chgData name="Lindsay Glennie" userId="S::lglennie@united-church.ca::e85a353d-2799-4edf-884d-40213d31629a" providerId="AD" clId="Web-{895352EC-12D9-2120-122B-E5E512DE901B}" dt="2026-02-23T14:19:53.927" v="25"/>
      <pc:docMkLst>
        <pc:docMk/>
      </pc:docMkLst>
      <pc:sldChg chg="addSp delSp modSp">
        <pc:chgData name="Lindsay Glennie" userId="S::lglennie@united-church.ca::e85a353d-2799-4edf-884d-40213d31629a" providerId="AD" clId="Web-{895352EC-12D9-2120-122B-E5E512DE901B}" dt="2026-02-23T14:16:54.144" v="20" actId="1076"/>
        <pc:sldMkLst>
          <pc:docMk/>
          <pc:sldMk cId="109857222" sldId="256"/>
        </pc:sldMkLst>
        <pc:spChg chg="mod">
          <ac:chgData name="Lindsay Glennie" userId="S::lglennie@united-church.ca::e85a353d-2799-4edf-884d-40213d31629a" providerId="AD" clId="Web-{895352EC-12D9-2120-122B-E5E512DE901B}" dt="2026-02-23T14:16:33.644" v="14" actId="1076"/>
          <ac:spMkLst>
            <pc:docMk/>
            <pc:sldMk cId="109857222" sldId="256"/>
            <ac:spMk id="2" creationId="{00000000-0000-0000-0000-000000000000}"/>
          </ac:spMkLst>
        </pc:spChg>
        <pc:picChg chg="del">
          <ac:chgData name="Lindsay Glennie" userId="S::lglennie@united-church.ca::e85a353d-2799-4edf-884d-40213d31629a" providerId="AD" clId="Web-{895352EC-12D9-2120-122B-E5E512DE901B}" dt="2026-02-23T14:15:57.644" v="7"/>
          <ac:picMkLst>
            <pc:docMk/>
            <pc:sldMk cId="109857222" sldId="256"/>
            <ac:picMk id="3" creationId="{8444DC54-0B31-58FA-DFE9-FC661055295D}"/>
          </ac:picMkLst>
        </pc:picChg>
        <pc:picChg chg="add mod">
          <ac:chgData name="Lindsay Glennie" userId="S::lglennie@united-church.ca::e85a353d-2799-4edf-884d-40213d31629a" providerId="AD" clId="Web-{895352EC-12D9-2120-122B-E5E512DE901B}" dt="2026-02-23T14:16:54.144" v="20" actId="1076"/>
          <ac:picMkLst>
            <pc:docMk/>
            <pc:sldMk cId="109857222" sldId="256"/>
            <ac:picMk id="4" creationId="{8BD036AB-1009-64F1-0EBB-6009A90600EB}"/>
          </ac:picMkLst>
        </pc:picChg>
      </pc:sldChg>
      <pc:sldChg chg="modSp modNotes">
        <pc:chgData name="Lindsay Glennie" userId="S::lglennie@united-church.ca::e85a353d-2799-4edf-884d-40213d31629a" providerId="AD" clId="Web-{895352EC-12D9-2120-122B-E5E512DE901B}" dt="2026-02-23T14:19:53.927" v="25"/>
        <pc:sldMkLst>
          <pc:docMk/>
          <pc:sldMk cId="2921813172" sldId="257"/>
        </pc:sldMkLst>
        <pc:spChg chg="mod">
          <ac:chgData name="Lindsay Glennie" userId="S::lglennie@united-church.ca::e85a353d-2799-4edf-884d-40213d31629a" providerId="AD" clId="Web-{895352EC-12D9-2120-122B-E5E512DE901B}" dt="2026-02-23T14:19:34.958" v="23" actId="14100"/>
          <ac:spMkLst>
            <pc:docMk/>
            <pc:sldMk cId="2921813172" sldId="257"/>
            <ac:spMk id="2" creationId="{171EFA4C-C095-FDDF-2B1F-105738079AC0}"/>
          </ac:spMkLst>
        </pc:spChg>
      </pc:sldChg>
    </pc:docChg>
  </pc:docChgLst>
  <pc:docChgLst>
    <pc:chgData name="Lindsay Glennie" userId="S::lglennie@united-church.ca::e85a353d-2799-4edf-884d-40213d31629a" providerId="AD" clId="Web-{DBDF4B9F-9808-9BD3-6C82-83CFDF8CFFB0}"/>
    <pc:docChg chg="modSld">
      <pc:chgData name="Lindsay Glennie" userId="S::lglennie@united-church.ca::e85a353d-2799-4edf-884d-40213d31629a" providerId="AD" clId="Web-{DBDF4B9F-9808-9BD3-6C82-83CFDF8CFFB0}" dt="2026-02-23T14:13:52.838" v="44"/>
      <pc:docMkLst>
        <pc:docMk/>
      </pc:docMkLst>
      <pc:sldChg chg="addSp delSp modSp mod setBg setClrOvrMap">
        <pc:chgData name="Lindsay Glennie" userId="S::lglennie@united-church.ca::e85a353d-2799-4edf-884d-40213d31629a" providerId="AD" clId="Web-{DBDF4B9F-9808-9BD3-6C82-83CFDF8CFFB0}" dt="2026-02-23T14:12:00.024" v="33" actId="1076"/>
        <pc:sldMkLst>
          <pc:docMk/>
          <pc:sldMk cId="109857222" sldId="256"/>
        </pc:sldMkLst>
        <pc:spChg chg="mod ord">
          <ac:chgData name="Lindsay Glennie" userId="S::lglennie@united-church.ca::e85a353d-2799-4edf-884d-40213d31629a" providerId="AD" clId="Web-{DBDF4B9F-9808-9BD3-6C82-83CFDF8CFFB0}" dt="2026-02-23T14:12:00.024" v="33" actId="1076"/>
          <ac:spMkLst>
            <pc:docMk/>
            <pc:sldMk cId="109857222" sldId="256"/>
            <ac:spMk id="2" creationId="{00000000-0000-0000-0000-000000000000}"/>
          </ac:spMkLst>
        </pc:spChg>
        <pc:spChg chg="add del">
          <ac:chgData name="Lindsay Glennie" userId="S::lglennie@united-church.ca::e85a353d-2799-4edf-884d-40213d31629a" providerId="AD" clId="Web-{DBDF4B9F-9808-9BD3-6C82-83CFDF8CFFB0}" dt="2026-02-23T14:11:23.055" v="17"/>
          <ac:spMkLst>
            <pc:docMk/>
            <pc:sldMk cId="109857222" sldId="256"/>
            <ac:spMk id="9" creationId="{71B2258F-86CA-4D4D-8270-BC05FCDEBFB3}"/>
          </ac:spMkLst>
        </pc:spChg>
        <pc:spChg chg="add">
          <ac:chgData name="Lindsay Glennie" userId="S::lglennie@united-church.ca::e85a353d-2799-4edf-884d-40213d31629a" providerId="AD" clId="Web-{DBDF4B9F-9808-9BD3-6C82-83CFDF8CFFB0}" dt="2026-02-23T14:11:23.055" v="17"/>
          <ac:spMkLst>
            <pc:docMk/>
            <pc:sldMk cId="109857222" sldId="256"/>
            <ac:spMk id="11" creationId="{4D4677D2-D5AC-4CF9-9EED-2B89D0A1C212}"/>
          </ac:spMkLst>
        </pc:spChg>
        <pc:spChg chg="add">
          <ac:chgData name="Lindsay Glennie" userId="S::lglennie@united-church.ca::e85a353d-2799-4edf-884d-40213d31629a" providerId="AD" clId="Web-{DBDF4B9F-9808-9BD3-6C82-83CFDF8CFFB0}" dt="2026-02-23T14:11:23.055" v="17"/>
          <ac:spMkLst>
            <pc:docMk/>
            <pc:sldMk cId="109857222" sldId="256"/>
            <ac:spMk id="12" creationId="{AF695F69-7001-421E-98A8-E74156934A51}"/>
          </ac:spMkLst>
        </pc:spChg>
        <pc:spChg chg="add del">
          <ac:chgData name="Lindsay Glennie" userId="S::lglennie@united-church.ca::e85a353d-2799-4edf-884d-40213d31629a" providerId="AD" clId="Web-{DBDF4B9F-9808-9BD3-6C82-83CFDF8CFFB0}" dt="2026-02-23T14:11:13.415" v="16"/>
          <ac:spMkLst>
            <pc:docMk/>
            <pc:sldMk cId="109857222" sldId="256"/>
            <ac:spMk id="14" creationId="{27BDFED6-6E33-4606-AFE2-886ADB1C018E}"/>
          </ac:spMkLst>
        </pc:spChg>
        <pc:spChg chg="add del">
          <ac:chgData name="Lindsay Glennie" userId="S::lglennie@united-church.ca::e85a353d-2799-4edf-884d-40213d31629a" providerId="AD" clId="Web-{DBDF4B9F-9808-9BD3-6C82-83CFDF8CFFB0}" dt="2026-02-23T14:11:13.415" v="16"/>
          <ac:spMkLst>
            <pc:docMk/>
            <pc:sldMk cId="109857222" sldId="256"/>
            <ac:spMk id="16" creationId="{890DEF05-784E-4B61-89E4-04C4ECF4E5A0}"/>
          </ac:spMkLst>
        </pc:spChg>
        <pc:picChg chg="mod">
          <ac:chgData name="Lindsay Glennie" userId="S::lglennie@united-church.ca::e85a353d-2799-4edf-884d-40213d31629a" providerId="AD" clId="Web-{DBDF4B9F-9808-9BD3-6C82-83CFDF8CFFB0}" dt="2026-02-23T14:11:23.055" v="17"/>
          <ac:picMkLst>
            <pc:docMk/>
            <pc:sldMk cId="109857222" sldId="256"/>
            <ac:picMk id="3" creationId="{8444DC54-0B31-58FA-DFE9-FC661055295D}"/>
          </ac:picMkLst>
        </pc:picChg>
        <pc:picChg chg="add del mod">
          <ac:chgData name="Lindsay Glennie" userId="S::lglennie@united-church.ca::e85a353d-2799-4edf-884d-40213d31629a" providerId="AD" clId="Web-{DBDF4B9F-9808-9BD3-6C82-83CFDF8CFFB0}" dt="2026-02-23T14:11:25.743" v="18"/>
          <ac:picMkLst>
            <pc:docMk/>
            <pc:sldMk cId="109857222" sldId="256"/>
            <ac:picMk id="4" creationId="{2B3596E2-8B3A-86CB-EBF1-6F8FCF6B0689}"/>
          </ac:picMkLst>
        </pc:picChg>
        <pc:picChg chg="del">
          <ac:chgData name="Lindsay Glennie" userId="S::lglennie@united-church.ca::e85a353d-2799-4edf-884d-40213d31629a" providerId="AD" clId="Web-{DBDF4B9F-9808-9BD3-6C82-83CFDF8CFFB0}" dt="2026-02-23T14:10:44.680" v="7"/>
          <ac:picMkLst>
            <pc:docMk/>
            <pc:sldMk cId="109857222" sldId="256"/>
            <ac:picMk id="5" creationId="{26A0937D-90F6-A8E2-A4D6-11EFB1DAE7D9}"/>
          </ac:picMkLst>
        </pc:picChg>
        <pc:picChg chg="add mod">
          <ac:chgData name="Lindsay Glennie" userId="S::lglennie@united-church.ca::e85a353d-2799-4edf-884d-40213d31629a" providerId="AD" clId="Web-{DBDF4B9F-9808-9BD3-6C82-83CFDF8CFFB0}" dt="2026-02-23T14:11:48.055" v="30" actId="1076"/>
          <ac:picMkLst>
            <pc:docMk/>
            <pc:sldMk cId="109857222" sldId="256"/>
            <ac:picMk id="6" creationId="{FDC5A522-AA50-7FD9-1618-7DBEF526AFB8}"/>
          </ac:picMkLst>
        </pc:picChg>
        <pc:cxnChg chg="add del">
          <ac:chgData name="Lindsay Glennie" userId="S::lglennie@united-church.ca::e85a353d-2799-4edf-884d-40213d31629a" providerId="AD" clId="Web-{DBDF4B9F-9808-9BD3-6C82-83CFDF8CFFB0}" dt="2026-02-23T14:11:13.415" v="16"/>
          <ac:cxnSpMkLst>
            <pc:docMk/>
            <pc:sldMk cId="109857222" sldId="256"/>
            <ac:cxnSpMk id="18" creationId="{C41BAEC7-F7B0-4224-8B18-8F74B7D87F0B}"/>
          </ac:cxnSpMkLst>
        </pc:cxnChg>
      </pc:sldChg>
      <pc:sldChg chg="addSp delSp modSp modNotes">
        <pc:chgData name="Lindsay Glennie" userId="S::lglennie@united-church.ca::e85a353d-2799-4edf-884d-40213d31629a" providerId="AD" clId="Web-{DBDF4B9F-9808-9BD3-6C82-83CFDF8CFFB0}" dt="2026-02-23T14:13:52.838" v="44"/>
        <pc:sldMkLst>
          <pc:docMk/>
          <pc:sldMk cId="2921813172" sldId="257"/>
        </pc:sldMkLst>
        <pc:spChg chg="mod">
          <ac:chgData name="Lindsay Glennie" userId="S::lglennie@united-church.ca::e85a353d-2799-4edf-884d-40213d31629a" providerId="AD" clId="Web-{DBDF4B9F-9808-9BD3-6C82-83CFDF8CFFB0}" dt="2026-02-23T14:13:04.963" v="36" actId="14100"/>
          <ac:spMkLst>
            <pc:docMk/>
            <pc:sldMk cId="2921813172" sldId="257"/>
            <ac:spMk id="2" creationId="{171EFA4C-C095-FDDF-2B1F-105738079AC0}"/>
          </ac:spMkLst>
        </pc:spChg>
        <pc:picChg chg="del">
          <ac:chgData name="Lindsay Glennie" userId="S::lglennie@united-church.ca::e85a353d-2799-4edf-884d-40213d31629a" providerId="AD" clId="Web-{DBDF4B9F-9808-9BD3-6C82-83CFDF8CFFB0}" dt="2026-02-23T14:13:11.431" v="37"/>
          <ac:picMkLst>
            <pc:docMk/>
            <pc:sldMk cId="2921813172" sldId="257"/>
            <ac:picMk id="3" creationId="{A18BD4A3-6ADD-11A4-38AD-D64D0EC55E58}"/>
          </ac:picMkLst>
        </pc:picChg>
        <pc:picChg chg="add mod">
          <ac:chgData name="Lindsay Glennie" userId="S::lglennie@united-church.ca::e85a353d-2799-4edf-884d-40213d31629a" providerId="AD" clId="Web-{DBDF4B9F-9808-9BD3-6C82-83CFDF8CFFB0}" dt="2026-02-23T14:13:28.166" v="42" actId="14100"/>
          <ac:picMkLst>
            <pc:docMk/>
            <pc:sldMk cId="2921813172" sldId="257"/>
            <ac:picMk id="5" creationId="{D8002CA2-EACE-8EDD-800C-89093F555B17}"/>
          </ac:picMkLst>
        </pc:picChg>
      </pc:sldChg>
    </pc:docChg>
  </pc:docChgLst>
  <pc:docChgLst>
    <pc:chgData name="Lindsay Glennie" userId="S::lglennie@united-church.ca::e85a353d-2799-4edf-884d-40213d31629a" providerId="AD" clId="Web-{12B34F42-0970-0699-BEDB-8E7AFE68D640}"/>
    <pc:docChg chg="modSld">
      <pc:chgData name="Lindsay Glennie" userId="S::lglennie@united-church.ca::e85a353d-2799-4edf-884d-40213d31629a" providerId="AD" clId="Web-{12B34F42-0970-0699-BEDB-8E7AFE68D640}" dt="2026-02-23T14:27:24.335" v="43" actId="20577"/>
      <pc:docMkLst>
        <pc:docMk/>
      </pc:docMkLst>
      <pc:sldChg chg="addSp delSp modSp">
        <pc:chgData name="Lindsay Glennie" userId="S::lglennie@united-church.ca::e85a353d-2799-4edf-884d-40213d31629a" providerId="AD" clId="Web-{12B34F42-0970-0699-BEDB-8E7AFE68D640}" dt="2026-02-23T14:26:33.320" v="39" actId="1076"/>
        <pc:sldMkLst>
          <pc:docMk/>
          <pc:sldMk cId="109857222" sldId="256"/>
        </pc:sldMkLst>
        <pc:spChg chg="mod">
          <ac:chgData name="Lindsay Glennie" userId="S::lglennie@united-church.ca::e85a353d-2799-4edf-884d-40213d31629a" providerId="AD" clId="Web-{12B34F42-0970-0699-BEDB-8E7AFE68D640}" dt="2026-02-23T14:26:28.413" v="37" actId="1076"/>
          <ac:spMkLst>
            <pc:docMk/>
            <pc:sldMk cId="109857222" sldId="256"/>
            <ac:spMk id="2" creationId="{00000000-0000-0000-0000-000000000000}"/>
          </ac:spMkLst>
        </pc:spChg>
        <pc:picChg chg="add mod">
          <ac:chgData name="Lindsay Glennie" userId="S::lglennie@united-church.ca::e85a353d-2799-4edf-884d-40213d31629a" providerId="AD" clId="Web-{12B34F42-0970-0699-BEDB-8E7AFE68D640}" dt="2026-02-23T14:26:30.241" v="38" actId="1076"/>
          <ac:picMkLst>
            <pc:docMk/>
            <pc:sldMk cId="109857222" sldId="256"/>
            <ac:picMk id="3" creationId="{BE65851C-82B6-56AE-55AF-FC53E5B7EA9A}"/>
          </ac:picMkLst>
        </pc:picChg>
        <pc:picChg chg="del">
          <ac:chgData name="Lindsay Glennie" userId="S::lglennie@united-church.ca::e85a353d-2799-4edf-884d-40213d31629a" providerId="AD" clId="Web-{12B34F42-0970-0699-BEDB-8E7AFE68D640}" dt="2026-02-23T14:24:27.585" v="0"/>
          <ac:picMkLst>
            <pc:docMk/>
            <pc:sldMk cId="109857222" sldId="256"/>
            <ac:picMk id="4" creationId="{8BD036AB-1009-64F1-0EBB-6009A90600EB}"/>
          </ac:picMkLst>
        </pc:picChg>
        <pc:picChg chg="mod">
          <ac:chgData name="Lindsay Glennie" userId="S::lglennie@united-church.ca::e85a353d-2799-4edf-884d-40213d31629a" providerId="AD" clId="Web-{12B34F42-0970-0699-BEDB-8E7AFE68D640}" dt="2026-02-23T14:26:33.320" v="39" actId="1076"/>
          <ac:picMkLst>
            <pc:docMk/>
            <pc:sldMk cId="109857222" sldId="256"/>
            <ac:picMk id="6" creationId="{FDC5A522-AA50-7FD9-1618-7DBEF526AFB8}"/>
          </ac:picMkLst>
        </pc:picChg>
      </pc:sldChg>
      <pc:sldChg chg="modSp modNotes">
        <pc:chgData name="Lindsay Glennie" userId="S::lglennie@united-church.ca::e85a353d-2799-4edf-884d-40213d31629a" providerId="AD" clId="Web-{12B34F42-0970-0699-BEDB-8E7AFE68D640}" dt="2026-02-23T14:27:24.335" v="43" actId="20577"/>
        <pc:sldMkLst>
          <pc:docMk/>
          <pc:sldMk cId="2921813172" sldId="257"/>
        </pc:sldMkLst>
        <pc:spChg chg="mod">
          <ac:chgData name="Lindsay Glennie" userId="S::lglennie@united-church.ca::e85a353d-2799-4edf-884d-40213d31629a" providerId="AD" clId="Web-{12B34F42-0970-0699-BEDB-8E7AFE68D640}" dt="2026-02-23T14:27:24.335" v="43" actId="20577"/>
          <ac:spMkLst>
            <pc:docMk/>
            <pc:sldMk cId="2921813172" sldId="257"/>
            <ac:spMk id="2" creationId="{171EFA4C-C095-FDDF-2B1F-105738079AC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DE9C5B-C87A-4FBD-A2CE-BB67B891C862}" type="datetimeFigureOut">
              <a:t>2/23/2026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B0E569-9104-420F-988E-A613052177C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875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  <a:ea typeface="Calibri"/>
                <a:cs typeface="Calibri"/>
              </a:rPr>
              <a:t>Good Food, Good Futures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B0E569-9104-420F-988E-A613052177C4}" type="slidenum"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9560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At the Asian Rural Institute in Japan, leadership begins with a simple truth: you are already an expert in your own life. </a:t>
            </a:r>
          </a:p>
          <a:p>
            <a:r>
              <a:rPr lang="en-US" dirty="0"/>
              <a:t> </a:t>
            </a:r>
            <a:endParaRPr lang="en-US" dirty="0">
              <a:ea typeface="Calibri"/>
              <a:cs typeface="Calibri"/>
            </a:endParaRPr>
          </a:p>
          <a:p>
            <a:r>
              <a:rPr lang="en-US"/>
              <a:t>In 2024, 20 participants from 13 countries arrived as pastors, farmers, teachers, and organizers, carrying questions about food security, climate change, and community resilience. </a:t>
            </a:r>
          </a:p>
          <a:p>
            <a:r>
              <a:rPr lang="en-US" dirty="0"/>
              <a:t> </a:t>
            </a:r>
            <a:endParaRPr lang="en-US" dirty="0">
              <a:ea typeface="Calibri"/>
              <a:cs typeface="Calibri"/>
            </a:endParaRPr>
          </a:p>
          <a:p>
            <a:r>
              <a:rPr lang="en-US"/>
              <a:t>They planted crops. Reduced plastic use in the fields. Practiced nonviolent communication. Travelled across Japan to meet farmers and activists. Reflected deeply on what their communities need most. </a:t>
            </a:r>
          </a:p>
          <a:p>
            <a:r>
              <a:rPr lang="en-US" dirty="0"/>
              <a:t> </a:t>
            </a:r>
            <a:endParaRPr lang="en-US" dirty="0">
              <a:ea typeface="Calibri"/>
              <a:cs typeface="Calibri"/>
            </a:endParaRPr>
          </a:p>
          <a:p>
            <a:r>
              <a:rPr lang="en-US"/>
              <a:t>And they left equipped – not just with ideas, but with practical skills they will multiply at home. </a:t>
            </a:r>
          </a:p>
          <a:p>
            <a:r>
              <a:rPr lang="en-US" dirty="0"/>
              <a:t> </a:t>
            </a:r>
            <a:endParaRPr lang="en-US" dirty="0">
              <a:ea typeface="Calibri"/>
              <a:cs typeface="Calibri"/>
            </a:endParaRPr>
          </a:p>
          <a:p>
            <a:r>
              <a:rPr lang="en-US"/>
              <a:t>Their impact will ripple outward: stronger local food systems, healthier land, more confident leadership. </a:t>
            </a:r>
          </a:p>
          <a:p>
            <a:r>
              <a:rPr lang="en-US" dirty="0"/>
              <a:t> </a:t>
            </a:r>
            <a:endParaRPr lang="en-US" dirty="0">
              <a:ea typeface="Calibri"/>
              <a:cs typeface="Calibri"/>
            </a:endParaRPr>
          </a:p>
          <a:p>
            <a:r>
              <a:rPr lang="en-US" dirty="0"/>
              <a:t>Through Mission and Service, we’re helping make that training possible. We’re helping to sustain the farm, the classrooms, and the shared learning that transforms participants into catalysts for change. </a:t>
            </a:r>
            <a:endParaRPr lang="en-US" dirty="0">
              <a:ea typeface="Calibri"/>
              <a:cs typeface="Calibri"/>
            </a:endParaRPr>
          </a:p>
          <a:p>
            <a:r>
              <a:rPr lang="en-US" dirty="0"/>
              <a:t> </a:t>
            </a:r>
            <a:endParaRPr lang="en-US" dirty="0">
              <a:ea typeface="Calibri"/>
              <a:cs typeface="Calibri"/>
            </a:endParaRPr>
          </a:p>
          <a:p>
            <a:r>
              <a:rPr lang="en-US" dirty="0"/>
              <a:t>When we give, we’re investing in leaders who will nourish communities long after their year in Japan ends. </a:t>
            </a:r>
            <a:endParaRPr lang="en-US" dirty="0">
              <a:ea typeface="Calibri"/>
              <a:cs typeface="Calibri"/>
            </a:endParaRPr>
          </a:p>
          <a:p>
            <a:r>
              <a:rPr lang="en-US" dirty="0"/>
              <a:t> </a:t>
            </a:r>
            <a:endParaRPr lang="en-US" dirty="0">
              <a:ea typeface="Calibri"/>
              <a:cs typeface="Calibri"/>
            </a:endParaRPr>
          </a:p>
          <a:p>
            <a:r>
              <a:rPr lang="en-US" dirty="0"/>
              <a:t>Let’s continue cultivating that future. </a:t>
            </a:r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B0E569-9104-420F-988E-A613052177C4}" type="slidenum"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4943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D4677D2-D5AC-4CF9-9EED-2B89D0A1C2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F695F69-7001-421E-98A8-E74156934A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6839" y="179479"/>
            <a:ext cx="8484073" cy="2030006"/>
          </a:xfrm>
        </p:spPr>
        <p:txBody>
          <a:bodyPr anchor="b">
            <a:noAutofit/>
          </a:bodyPr>
          <a:lstStyle/>
          <a:p>
            <a:r>
              <a:rPr lang="en-US" sz="6600" b="1" dirty="0">
                <a:solidFill>
                  <a:schemeClr val="tx1">
                    <a:lumMod val="85000"/>
                    <a:lumOff val="15000"/>
                  </a:schemeClr>
                </a:solidFill>
                <a:ea typeface="+mj-lt"/>
                <a:cs typeface="+mj-lt"/>
              </a:rPr>
              <a:t>Local Knowledge, </a:t>
            </a:r>
            <a:br>
              <a:rPr lang="en-US" sz="6600" b="1" dirty="0">
                <a:solidFill>
                  <a:schemeClr val="tx1">
                    <a:lumMod val="85000"/>
                    <a:lumOff val="15000"/>
                  </a:schemeClr>
                </a:solidFill>
                <a:ea typeface="+mj-lt"/>
                <a:cs typeface="+mj-lt"/>
              </a:rPr>
            </a:br>
            <a:r>
              <a:rPr lang="en-US" sz="6600" b="1">
                <a:solidFill>
                  <a:schemeClr val="tx1">
                    <a:lumMod val="85000"/>
                    <a:lumOff val="15000"/>
                  </a:schemeClr>
                </a:solidFill>
              </a:rPr>
              <a:t>Global Transformation</a:t>
            </a:r>
            <a:endParaRPr lang="en-US"/>
          </a:p>
        </p:txBody>
      </p:sp>
      <p:pic>
        <p:nvPicPr>
          <p:cNvPr id="6" name="Picture 5" descr="A logo of a church&#10;&#10;AI-generated content may be incorrect.">
            <a:extLst>
              <a:ext uri="{FF2B5EF4-FFF2-40B4-BE49-F238E27FC236}">
                <a16:creationId xmlns:a16="http://schemas.microsoft.com/office/drawing/2014/main" id="{FDC5A522-AA50-7FD9-1618-7DBEF526AF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677" y="5242052"/>
            <a:ext cx="10742084" cy="1612646"/>
          </a:xfrm>
          <a:prstGeom prst="rect">
            <a:avLst/>
          </a:prstGeom>
        </p:spPr>
      </p:pic>
      <p:pic>
        <p:nvPicPr>
          <p:cNvPr id="3" name="Picture 2" descr="A group of men holding grass&#10;&#10;AI-generated content may be incorrect.">
            <a:extLst>
              <a:ext uri="{FF2B5EF4-FFF2-40B4-BE49-F238E27FC236}">
                <a16:creationId xmlns:a16="http://schemas.microsoft.com/office/drawing/2014/main" id="{BE65851C-82B6-56AE-55AF-FC53E5B7EA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0037" y="2128388"/>
            <a:ext cx="3846303" cy="3118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1EFA4C-C095-FDDF-2B1F-105738079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6665" y="1042190"/>
            <a:ext cx="8228300" cy="4590588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r"/>
            <a:r>
              <a:rPr lang="en-US" sz="5400" dirty="0">
                <a:solidFill>
                  <a:srgbClr val="FFFFFF"/>
                </a:solidFill>
                <a:ea typeface="+mj-lt"/>
                <a:cs typeface="+mj-lt"/>
              </a:rPr>
              <a:t>Through hands-on learning and shared life, the Asian Rural Institute equips rural leaders to nourish both land and </a:t>
            </a:r>
            <a:r>
              <a:rPr lang="en-US" sz="5400" dirty="0" err="1">
                <a:solidFill>
                  <a:srgbClr val="FFFFFF"/>
                </a:solidFill>
                <a:ea typeface="+mj-lt"/>
                <a:cs typeface="+mj-lt"/>
              </a:rPr>
              <a:t>neighbour</a:t>
            </a:r>
            <a:r>
              <a:rPr lang="en-US" sz="5400" kern="1200" dirty="0">
                <a:solidFill>
                  <a:srgbClr val="FFFFFF"/>
                </a:solidFill>
                <a:ea typeface="+mj-lt"/>
                <a:cs typeface="+mj-lt"/>
              </a:rPr>
              <a:t>.</a:t>
            </a:r>
            <a:endParaRPr lang="en-US" dirty="0">
              <a:ea typeface="+mj-lt"/>
              <a:cs typeface="+mj-lt"/>
            </a:endParaRPr>
          </a:p>
        </p:txBody>
      </p:sp>
      <p:sp>
        <p:nvSpPr>
          <p:cNvPr id="9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4359" y="583345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33139" y="8126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8819" y="103706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6425" y="5636680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45175" y="609675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1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54288" y="6238029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pic>
        <p:nvPicPr>
          <p:cNvPr id="5" name="Picture 4" descr="A logo of a church&#10;&#10;AI-generated content may be incorrect.">
            <a:extLst>
              <a:ext uri="{FF2B5EF4-FFF2-40B4-BE49-F238E27FC236}">
                <a16:creationId xmlns:a16="http://schemas.microsoft.com/office/drawing/2014/main" id="{D8002CA2-EACE-8EDD-800C-89093F555B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131" y="5414580"/>
            <a:ext cx="9491255" cy="1440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813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3F4C8A5C740146BB467E1F805E6B59" ma:contentTypeVersion="27" ma:contentTypeDescription="Create a new document." ma:contentTypeScope="" ma:versionID="0b0cb38fc259f04dc62f2a8b002b0c01">
  <xsd:schema xmlns:xsd="http://www.w3.org/2001/XMLSchema" xmlns:xs="http://www.w3.org/2001/XMLSchema" xmlns:p="http://schemas.microsoft.com/office/2006/metadata/properties" xmlns:ns2="eb6d8c5d-5b31-4807-8756-a31b61bec20d" xmlns:ns3="51dc2e4b-bf63-4bda-b747-c27924f79ae2" xmlns:ns4="f235ab88-6d95-44b4-9fae-e6e389b95fc3" targetNamespace="http://schemas.microsoft.com/office/2006/metadata/properties" ma:root="true" ma:fieldsID="26ee2e785dbf62eff75947e5b51df732" ns2:_="" ns3:_="" ns4:_="">
    <xsd:import namespace="eb6d8c5d-5b31-4807-8756-a31b61bec20d"/>
    <xsd:import namespace="51dc2e4b-bf63-4bda-b747-c27924f79ae2"/>
    <xsd:import namespace="f235ab88-6d95-44b4-9fae-e6e389b95fc3"/>
    <xsd:element name="properties">
      <xsd:complexType>
        <xsd:sequence>
          <xsd:element name="documentManagement">
            <xsd:complexType>
              <xsd:all>
                <xsd:element ref="ns2:Region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Usedin" minOccurs="0"/>
                <xsd:element ref="ns3:Credit" minOccurs="0"/>
                <xsd:element ref="ns3:Source" minOccurs="0"/>
                <xsd:element ref="ns3:Thumbnail" minOccurs="0"/>
                <xsd:element ref="ns2:TaxCatchAll" minOccurs="0"/>
                <xsd:element ref="ns3:lcf76f155ced4ddcb4097134ff3c332f" minOccurs="0"/>
                <xsd:element ref="ns3:MediaServiceObjectDetectorVersions" minOccurs="0"/>
                <xsd:element ref="ns3:MediaServiceSearchPropertie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6d8c5d-5b31-4807-8756-a31b61bec20d" elementFormDefault="qualified">
    <xsd:import namespace="http://schemas.microsoft.com/office/2006/documentManagement/types"/>
    <xsd:import namespace="http://schemas.microsoft.com/office/infopath/2007/PartnerControls"/>
    <xsd:element name="Region" ma:index="8" nillable="true" ma:displayName="Region" ma:default="" ma:format="Dropdown" ma:internalName="Region">
      <xsd:simpleType>
        <xsd:restriction base="dms:Choice">
          <xsd:enumeration value="choicesPlaceholder1"/>
          <xsd:enumeration value="choicesPlaceholder2"/>
          <xsd:enumeration value="choicesPlaceholder3"/>
        </xsd:restriction>
      </xsd:simpleType>
    </xsd:element>
    <xsd:element name="TaxCatchAll" ma:index="23" nillable="true" ma:displayName="Taxonomy Catch All Column" ma:hidden="true" ma:list="{97a75323-d2b9-4b02-9bc8-cfb24b0b7f5f}" ma:internalName="TaxCatchAll" ma:showField="CatchAllData" ma:web="f235ab88-6d95-44b4-9fae-e6e389b95f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dc2e4b-bf63-4bda-b747-c27924f79ae2" elementFormDefault="qualified">
    <xsd:import namespace="http://schemas.microsoft.com/office/2006/documentManagement/types"/>
    <xsd:import namespace="http://schemas.microsoft.com/office/infopath/2007/PartnerControls"/>
    <xsd:element name="MediaServiceLocation" ma:index="9" nillable="true" ma:displayName="Location" ma:internalName="MediaServiceLocation" ma:readOnly="true">
      <xsd:simpleType>
        <xsd:restriction base="dms:Text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Usedin" ma:index="19" nillable="true" ma:displayName="Used in" ma:format="Dropdown" ma:internalName="Usedin">
      <xsd:simpleType>
        <xsd:restriction base="dms:Note">
          <xsd:maxLength value="255"/>
        </xsd:restriction>
      </xsd:simpleType>
    </xsd:element>
    <xsd:element name="Credit" ma:index="20" nillable="true" ma:displayName="Credit" ma:format="Dropdown" ma:internalName="Credit">
      <xsd:simpleType>
        <xsd:restriction base="dms:Text">
          <xsd:maxLength value="255"/>
        </xsd:restriction>
      </xsd:simpleType>
    </xsd:element>
    <xsd:element name="Source" ma:index="21" nillable="true" ma:displayName="Source" ma:description="Where did photo come from?" ma:format="Dropdown" ma:internalName="Source">
      <xsd:simpleType>
        <xsd:restriction base="dms:Text">
          <xsd:maxLength value="255"/>
        </xsd:restriction>
      </xsd:simpleType>
    </xsd:element>
    <xsd:element name="Thumbnail" ma:index="22" nillable="true" ma:displayName="Thumbnail" ma:description="Thumbnail of photo" ma:format="Dropdown" ma:internalName="Thumbnail">
      <xsd:simpleType>
        <xsd:restriction base="dms:Text">
          <xsd:maxLength value="255"/>
        </xsd:restriction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3c940ca1-5ff5-4c12-9ecd-e33ede4a82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Metadata" ma:index="2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3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31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32" nillable="true" ma:displayName="Tags" ma:internalName="MediaServiceAutoTags" ma:readOnly="true">
      <xsd:simpleType>
        <xsd:restriction base="dms:Text"/>
      </xsd:simpleType>
    </xsd:element>
    <xsd:element name="MediaServiceBillingMetadata" ma:index="3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35ab88-6d95-44b4-9fae-e6e389b95fc3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 ma:index="18" ma:displayName="Subject"/>
        <xsd:element ref="dc:description" minOccurs="0" maxOccurs="1"/>
        <xsd:element name="keywords" minOccurs="0" maxOccurs="1" type="xsd:string" ma:index="26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3c940ca1-5ff5-4c12-9ecd-e33ede4a829f" ContentTypeId="0x0101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redit xmlns="51dc2e4b-bf63-4bda-b747-c27924f79ae2" xsi:nil="true"/>
    <Region xmlns="eb6d8c5d-5b31-4807-8756-a31b61bec20d" xsi:nil="true"/>
    <TaxCatchAll xmlns="eb6d8c5d-5b31-4807-8756-a31b61bec20d" xsi:nil="true"/>
    <Thumbnail xmlns="51dc2e4b-bf63-4bda-b747-c27924f79ae2" xsi:nil="true"/>
    <Source xmlns="51dc2e4b-bf63-4bda-b747-c27924f79ae2" xsi:nil="true"/>
    <lcf76f155ced4ddcb4097134ff3c332f xmlns="51dc2e4b-bf63-4bda-b747-c27924f79ae2">
      <Terms xmlns="http://schemas.microsoft.com/office/infopath/2007/PartnerControls"/>
    </lcf76f155ced4ddcb4097134ff3c332f>
    <Usedin xmlns="51dc2e4b-bf63-4bda-b747-c27924f79ae2" xsi:nil="true"/>
  </documentManagement>
</p:properties>
</file>

<file path=customXml/itemProps1.xml><?xml version="1.0" encoding="utf-8"?>
<ds:datastoreItem xmlns:ds="http://schemas.openxmlformats.org/officeDocument/2006/customXml" ds:itemID="{62A8A3B3-2CD8-4026-8541-E9B6A4F971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6d8c5d-5b31-4807-8756-a31b61bec20d"/>
    <ds:schemaRef ds:uri="51dc2e4b-bf63-4bda-b747-c27924f79ae2"/>
    <ds:schemaRef ds:uri="f235ab88-6d95-44b4-9fae-e6e389b95fc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B3FEEC2-8205-427E-803A-2F96FFB0BA91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F90DE7C9-0862-475B-81F5-AFDF1BFA0CED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685F343D-7542-4AB8-82B9-99C248C7A893}">
  <ds:schemaRefs>
    <ds:schemaRef ds:uri="eb6d8c5d-5b31-4807-8756-a31b61bec20d"/>
    <ds:schemaRef ds:uri="http://schemas.microsoft.com/office/2006/metadata/properties"/>
    <ds:schemaRef ds:uri="http://www.w3.org/XML/1998/namespace"/>
    <ds:schemaRef ds:uri="http://purl.org/dc/terms/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f235ab88-6d95-44b4-9fae-e6e389b95fc3"/>
    <ds:schemaRef ds:uri="51dc2e4b-bf63-4bda-b747-c27924f79ae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229</Words>
  <Application>Microsoft Office PowerPoint</Application>
  <PresentationFormat>Widescreen</PresentationFormat>
  <Paragraphs>20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office theme</vt:lpstr>
      <vt:lpstr>Local Knowledge,  Global Transformation</vt:lpstr>
      <vt:lpstr>Through hands-on learning and shared life, the Asian Rural Institute equips rural leaders to nourish both land and neighbour.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Local Knowledge,  Global Transformation</dc:title>
  <dc:creator>The United Church of Canada</dc:creator>
  <cp:lastModifiedBy>Cara James</cp:lastModifiedBy>
  <cp:revision>105</cp:revision>
  <dcterms:created xsi:type="dcterms:W3CDTF">2025-12-17T18:41:10Z</dcterms:created>
  <dcterms:modified xsi:type="dcterms:W3CDTF">2026-02-23T16:35:40Z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0x010100813F4C8A5C740146BB467E1F805E6B59</vt:lpwstr>
  </property>
  <property fmtid="{D5CDD505-2E9C-101B-9397-08002B2CF9AE}" pid="3" name="MediaServiceImageTags">
    <vt:lpwstr/>
  </property>
</Properties>
</file>