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6" r:id="rId6"/>
    <p:sldId id="257"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95352EC-12D9-2120-122B-E5E512DE901B}" v="25" dt="2026-02-23T14:19:34.958"/>
    <p1510:client id="{DBDF4B9F-9808-9BD3-6C82-83CFDF8CFFB0}" v="45" dt="2026-02-23T14:13:28.1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6" d="100"/>
          <a:sy n="66" d="100"/>
        </p:scale>
        <p:origin x="480"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ndsay Glennie" userId="S::lglennie@united-church.ca::e85a353d-2799-4edf-884d-40213d31629a" providerId="AD" clId="Web-{895352EC-12D9-2120-122B-E5E512DE901B}"/>
    <pc:docChg chg="modSld">
      <pc:chgData name="Lindsay Glennie" userId="S::lglennie@united-church.ca::e85a353d-2799-4edf-884d-40213d31629a" providerId="AD" clId="Web-{895352EC-12D9-2120-122B-E5E512DE901B}" dt="2026-02-23T14:19:53.927" v="25"/>
      <pc:docMkLst>
        <pc:docMk/>
      </pc:docMkLst>
      <pc:sldChg chg="addSp delSp modSp">
        <pc:chgData name="Lindsay Glennie" userId="S::lglennie@united-church.ca::e85a353d-2799-4edf-884d-40213d31629a" providerId="AD" clId="Web-{895352EC-12D9-2120-122B-E5E512DE901B}" dt="2026-02-23T14:16:54.144" v="20" actId="1076"/>
        <pc:sldMkLst>
          <pc:docMk/>
          <pc:sldMk cId="109857222" sldId="256"/>
        </pc:sldMkLst>
        <pc:spChg chg="mod">
          <ac:chgData name="Lindsay Glennie" userId="S::lglennie@united-church.ca::e85a353d-2799-4edf-884d-40213d31629a" providerId="AD" clId="Web-{895352EC-12D9-2120-122B-E5E512DE901B}" dt="2026-02-23T14:16:33.644" v="14" actId="1076"/>
          <ac:spMkLst>
            <pc:docMk/>
            <pc:sldMk cId="109857222" sldId="256"/>
            <ac:spMk id="2" creationId="{00000000-0000-0000-0000-000000000000}"/>
          </ac:spMkLst>
        </pc:spChg>
        <pc:picChg chg="del">
          <ac:chgData name="Lindsay Glennie" userId="S::lglennie@united-church.ca::e85a353d-2799-4edf-884d-40213d31629a" providerId="AD" clId="Web-{895352EC-12D9-2120-122B-E5E512DE901B}" dt="2026-02-23T14:15:57.644" v="7"/>
          <ac:picMkLst>
            <pc:docMk/>
            <pc:sldMk cId="109857222" sldId="256"/>
            <ac:picMk id="3" creationId="{8444DC54-0B31-58FA-DFE9-FC661055295D}"/>
          </ac:picMkLst>
        </pc:picChg>
        <pc:picChg chg="add mod">
          <ac:chgData name="Lindsay Glennie" userId="S::lglennie@united-church.ca::e85a353d-2799-4edf-884d-40213d31629a" providerId="AD" clId="Web-{895352EC-12D9-2120-122B-E5E512DE901B}" dt="2026-02-23T14:16:54.144" v="20" actId="1076"/>
          <ac:picMkLst>
            <pc:docMk/>
            <pc:sldMk cId="109857222" sldId="256"/>
            <ac:picMk id="4" creationId="{8BD036AB-1009-64F1-0EBB-6009A90600EB}"/>
          </ac:picMkLst>
        </pc:picChg>
      </pc:sldChg>
      <pc:sldChg chg="modSp modNotes">
        <pc:chgData name="Lindsay Glennie" userId="S::lglennie@united-church.ca::e85a353d-2799-4edf-884d-40213d31629a" providerId="AD" clId="Web-{895352EC-12D9-2120-122B-E5E512DE901B}" dt="2026-02-23T14:19:53.927" v="25"/>
        <pc:sldMkLst>
          <pc:docMk/>
          <pc:sldMk cId="2921813172" sldId="257"/>
        </pc:sldMkLst>
        <pc:spChg chg="mod">
          <ac:chgData name="Lindsay Glennie" userId="S::lglennie@united-church.ca::e85a353d-2799-4edf-884d-40213d31629a" providerId="AD" clId="Web-{895352EC-12D9-2120-122B-E5E512DE901B}" dt="2026-02-23T14:19:34.958" v="23" actId="14100"/>
          <ac:spMkLst>
            <pc:docMk/>
            <pc:sldMk cId="2921813172" sldId="257"/>
            <ac:spMk id="2" creationId="{171EFA4C-C095-FDDF-2B1F-105738079AC0}"/>
          </ac:spMkLst>
        </pc:spChg>
      </pc:sldChg>
    </pc:docChg>
  </pc:docChgLst>
  <pc:docChgLst>
    <pc:chgData name="Lindsay Glennie" userId="S::lglennie@united-church.ca::e85a353d-2799-4edf-884d-40213d31629a" providerId="AD" clId="Web-{DBDF4B9F-9808-9BD3-6C82-83CFDF8CFFB0}"/>
    <pc:docChg chg="modSld">
      <pc:chgData name="Lindsay Glennie" userId="S::lglennie@united-church.ca::e85a353d-2799-4edf-884d-40213d31629a" providerId="AD" clId="Web-{DBDF4B9F-9808-9BD3-6C82-83CFDF8CFFB0}" dt="2026-02-23T14:13:52.838" v="44"/>
      <pc:docMkLst>
        <pc:docMk/>
      </pc:docMkLst>
      <pc:sldChg chg="addSp delSp modSp mod setBg setClrOvrMap">
        <pc:chgData name="Lindsay Glennie" userId="S::lglennie@united-church.ca::e85a353d-2799-4edf-884d-40213d31629a" providerId="AD" clId="Web-{DBDF4B9F-9808-9BD3-6C82-83CFDF8CFFB0}" dt="2026-02-23T14:12:00.024" v="33" actId="1076"/>
        <pc:sldMkLst>
          <pc:docMk/>
          <pc:sldMk cId="109857222" sldId="256"/>
        </pc:sldMkLst>
        <pc:spChg chg="mod ord">
          <ac:chgData name="Lindsay Glennie" userId="S::lglennie@united-church.ca::e85a353d-2799-4edf-884d-40213d31629a" providerId="AD" clId="Web-{DBDF4B9F-9808-9BD3-6C82-83CFDF8CFFB0}" dt="2026-02-23T14:12:00.024" v="33" actId="1076"/>
          <ac:spMkLst>
            <pc:docMk/>
            <pc:sldMk cId="109857222" sldId="256"/>
            <ac:spMk id="2" creationId="{00000000-0000-0000-0000-000000000000}"/>
          </ac:spMkLst>
        </pc:spChg>
        <pc:spChg chg="add del">
          <ac:chgData name="Lindsay Glennie" userId="S::lglennie@united-church.ca::e85a353d-2799-4edf-884d-40213d31629a" providerId="AD" clId="Web-{DBDF4B9F-9808-9BD3-6C82-83CFDF8CFFB0}" dt="2026-02-23T14:11:23.055" v="17"/>
          <ac:spMkLst>
            <pc:docMk/>
            <pc:sldMk cId="109857222" sldId="256"/>
            <ac:spMk id="9" creationId="{71B2258F-86CA-4D4D-8270-BC05FCDEBFB3}"/>
          </ac:spMkLst>
        </pc:spChg>
        <pc:spChg chg="add">
          <ac:chgData name="Lindsay Glennie" userId="S::lglennie@united-church.ca::e85a353d-2799-4edf-884d-40213d31629a" providerId="AD" clId="Web-{DBDF4B9F-9808-9BD3-6C82-83CFDF8CFFB0}" dt="2026-02-23T14:11:23.055" v="17"/>
          <ac:spMkLst>
            <pc:docMk/>
            <pc:sldMk cId="109857222" sldId="256"/>
            <ac:spMk id="11" creationId="{4D4677D2-D5AC-4CF9-9EED-2B89D0A1C212}"/>
          </ac:spMkLst>
        </pc:spChg>
        <pc:spChg chg="add">
          <ac:chgData name="Lindsay Glennie" userId="S::lglennie@united-church.ca::e85a353d-2799-4edf-884d-40213d31629a" providerId="AD" clId="Web-{DBDF4B9F-9808-9BD3-6C82-83CFDF8CFFB0}" dt="2026-02-23T14:11:23.055" v="17"/>
          <ac:spMkLst>
            <pc:docMk/>
            <pc:sldMk cId="109857222" sldId="256"/>
            <ac:spMk id="12" creationId="{AF695F69-7001-421E-98A8-E74156934A51}"/>
          </ac:spMkLst>
        </pc:spChg>
        <pc:spChg chg="add del">
          <ac:chgData name="Lindsay Glennie" userId="S::lglennie@united-church.ca::e85a353d-2799-4edf-884d-40213d31629a" providerId="AD" clId="Web-{DBDF4B9F-9808-9BD3-6C82-83CFDF8CFFB0}" dt="2026-02-23T14:11:13.415" v="16"/>
          <ac:spMkLst>
            <pc:docMk/>
            <pc:sldMk cId="109857222" sldId="256"/>
            <ac:spMk id="14" creationId="{27BDFED6-6E33-4606-AFE2-886ADB1C018E}"/>
          </ac:spMkLst>
        </pc:spChg>
        <pc:spChg chg="add del">
          <ac:chgData name="Lindsay Glennie" userId="S::lglennie@united-church.ca::e85a353d-2799-4edf-884d-40213d31629a" providerId="AD" clId="Web-{DBDF4B9F-9808-9BD3-6C82-83CFDF8CFFB0}" dt="2026-02-23T14:11:13.415" v="16"/>
          <ac:spMkLst>
            <pc:docMk/>
            <pc:sldMk cId="109857222" sldId="256"/>
            <ac:spMk id="16" creationId="{890DEF05-784E-4B61-89E4-04C4ECF4E5A0}"/>
          </ac:spMkLst>
        </pc:spChg>
        <pc:picChg chg="mod">
          <ac:chgData name="Lindsay Glennie" userId="S::lglennie@united-church.ca::e85a353d-2799-4edf-884d-40213d31629a" providerId="AD" clId="Web-{DBDF4B9F-9808-9BD3-6C82-83CFDF8CFFB0}" dt="2026-02-23T14:11:23.055" v="17"/>
          <ac:picMkLst>
            <pc:docMk/>
            <pc:sldMk cId="109857222" sldId="256"/>
            <ac:picMk id="3" creationId="{8444DC54-0B31-58FA-DFE9-FC661055295D}"/>
          </ac:picMkLst>
        </pc:picChg>
        <pc:picChg chg="add del mod">
          <ac:chgData name="Lindsay Glennie" userId="S::lglennie@united-church.ca::e85a353d-2799-4edf-884d-40213d31629a" providerId="AD" clId="Web-{DBDF4B9F-9808-9BD3-6C82-83CFDF8CFFB0}" dt="2026-02-23T14:11:25.743" v="18"/>
          <ac:picMkLst>
            <pc:docMk/>
            <pc:sldMk cId="109857222" sldId="256"/>
            <ac:picMk id="4" creationId="{2B3596E2-8B3A-86CB-EBF1-6F8FCF6B0689}"/>
          </ac:picMkLst>
        </pc:picChg>
        <pc:picChg chg="del">
          <ac:chgData name="Lindsay Glennie" userId="S::lglennie@united-church.ca::e85a353d-2799-4edf-884d-40213d31629a" providerId="AD" clId="Web-{DBDF4B9F-9808-9BD3-6C82-83CFDF8CFFB0}" dt="2026-02-23T14:10:44.680" v="7"/>
          <ac:picMkLst>
            <pc:docMk/>
            <pc:sldMk cId="109857222" sldId="256"/>
            <ac:picMk id="5" creationId="{26A0937D-90F6-A8E2-A4D6-11EFB1DAE7D9}"/>
          </ac:picMkLst>
        </pc:picChg>
        <pc:picChg chg="add mod">
          <ac:chgData name="Lindsay Glennie" userId="S::lglennie@united-church.ca::e85a353d-2799-4edf-884d-40213d31629a" providerId="AD" clId="Web-{DBDF4B9F-9808-9BD3-6C82-83CFDF8CFFB0}" dt="2026-02-23T14:11:48.055" v="30" actId="1076"/>
          <ac:picMkLst>
            <pc:docMk/>
            <pc:sldMk cId="109857222" sldId="256"/>
            <ac:picMk id="6" creationId="{FDC5A522-AA50-7FD9-1618-7DBEF526AFB8}"/>
          </ac:picMkLst>
        </pc:picChg>
        <pc:cxnChg chg="add del">
          <ac:chgData name="Lindsay Glennie" userId="S::lglennie@united-church.ca::e85a353d-2799-4edf-884d-40213d31629a" providerId="AD" clId="Web-{DBDF4B9F-9808-9BD3-6C82-83CFDF8CFFB0}" dt="2026-02-23T14:11:13.415" v="16"/>
          <ac:cxnSpMkLst>
            <pc:docMk/>
            <pc:sldMk cId="109857222" sldId="256"/>
            <ac:cxnSpMk id="18" creationId="{C41BAEC7-F7B0-4224-8B18-8F74B7D87F0B}"/>
          </ac:cxnSpMkLst>
        </pc:cxnChg>
      </pc:sldChg>
      <pc:sldChg chg="addSp delSp modSp modNotes">
        <pc:chgData name="Lindsay Glennie" userId="S::lglennie@united-church.ca::e85a353d-2799-4edf-884d-40213d31629a" providerId="AD" clId="Web-{DBDF4B9F-9808-9BD3-6C82-83CFDF8CFFB0}" dt="2026-02-23T14:13:52.838" v="44"/>
        <pc:sldMkLst>
          <pc:docMk/>
          <pc:sldMk cId="2921813172" sldId="257"/>
        </pc:sldMkLst>
        <pc:spChg chg="mod">
          <ac:chgData name="Lindsay Glennie" userId="S::lglennie@united-church.ca::e85a353d-2799-4edf-884d-40213d31629a" providerId="AD" clId="Web-{DBDF4B9F-9808-9BD3-6C82-83CFDF8CFFB0}" dt="2026-02-23T14:13:04.963" v="36" actId="14100"/>
          <ac:spMkLst>
            <pc:docMk/>
            <pc:sldMk cId="2921813172" sldId="257"/>
            <ac:spMk id="2" creationId="{171EFA4C-C095-FDDF-2B1F-105738079AC0}"/>
          </ac:spMkLst>
        </pc:spChg>
        <pc:picChg chg="del">
          <ac:chgData name="Lindsay Glennie" userId="S::lglennie@united-church.ca::e85a353d-2799-4edf-884d-40213d31629a" providerId="AD" clId="Web-{DBDF4B9F-9808-9BD3-6C82-83CFDF8CFFB0}" dt="2026-02-23T14:13:11.431" v="37"/>
          <ac:picMkLst>
            <pc:docMk/>
            <pc:sldMk cId="2921813172" sldId="257"/>
            <ac:picMk id="3" creationId="{A18BD4A3-6ADD-11A4-38AD-D64D0EC55E58}"/>
          </ac:picMkLst>
        </pc:picChg>
        <pc:picChg chg="add mod">
          <ac:chgData name="Lindsay Glennie" userId="S::lglennie@united-church.ca::e85a353d-2799-4edf-884d-40213d31629a" providerId="AD" clId="Web-{DBDF4B9F-9808-9BD3-6C82-83CFDF8CFFB0}" dt="2026-02-23T14:13:28.166" v="42" actId="14100"/>
          <ac:picMkLst>
            <pc:docMk/>
            <pc:sldMk cId="2921813172" sldId="257"/>
            <ac:picMk id="5" creationId="{D8002CA2-EACE-8EDD-800C-89093F555B17}"/>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2DE9C5B-C87A-4FBD-A2CE-BB67B891C862}" type="datetimeFigureOut">
              <a:t>2/23/2026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2B0E569-9104-420F-988E-A613052177C4}" type="slidenum">
              <a:t>‹#›</a:t>
            </a:fld>
            <a:endParaRPr lang="en-US"/>
          </a:p>
        </p:txBody>
      </p:sp>
    </p:spTree>
    <p:extLst>
      <p:ext uri="{BB962C8B-B14F-4D97-AF65-F5344CB8AC3E}">
        <p14:creationId xmlns:p14="http://schemas.microsoft.com/office/powerpoint/2010/main" val="25998753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solidFill>
                  <a:schemeClr val="bg1"/>
                </a:solidFill>
                <a:ea typeface="Calibri"/>
                <a:cs typeface="Calibri"/>
              </a:rPr>
              <a:t>Good Food, Good Futures</a:t>
            </a:r>
            <a:endParaRPr lang="en-US"/>
          </a:p>
        </p:txBody>
      </p:sp>
      <p:sp>
        <p:nvSpPr>
          <p:cNvPr id="4" name="Slide Number Placeholder 3"/>
          <p:cNvSpPr>
            <a:spLocks noGrp="1"/>
          </p:cNvSpPr>
          <p:nvPr>
            <p:ph type="sldNum" sz="quarter" idx="5"/>
          </p:nvPr>
        </p:nvSpPr>
        <p:spPr/>
        <p:txBody>
          <a:bodyPr/>
          <a:lstStyle/>
          <a:p>
            <a:fld id="{B2B0E569-9104-420F-988E-A613052177C4}" type="slidenum">
              <a:t>1</a:t>
            </a:fld>
            <a:endParaRPr lang="en-US"/>
          </a:p>
        </p:txBody>
      </p:sp>
    </p:spTree>
    <p:extLst>
      <p:ext uri="{BB962C8B-B14F-4D97-AF65-F5344CB8AC3E}">
        <p14:creationId xmlns:p14="http://schemas.microsoft.com/office/powerpoint/2010/main" val="14899560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For most of us, a shower is routine.  </a:t>
            </a:r>
          </a:p>
          <a:p>
            <a:r>
              <a:rPr lang="en-US" dirty="0"/>
              <a:t> </a:t>
            </a:r>
            <a:endParaRPr lang="en-US" dirty="0">
              <a:ea typeface="Calibri"/>
              <a:cs typeface="Calibri"/>
            </a:endParaRPr>
          </a:p>
          <a:p>
            <a:r>
              <a:rPr lang="en-US"/>
              <a:t>For someone without stable housing, it can be transformative.  </a:t>
            </a:r>
          </a:p>
          <a:p>
            <a:r>
              <a:rPr lang="en-US" dirty="0"/>
              <a:t> </a:t>
            </a:r>
            <a:endParaRPr lang="en-US" dirty="0">
              <a:ea typeface="Calibri"/>
              <a:cs typeface="Calibri"/>
            </a:endParaRPr>
          </a:p>
          <a:p>
            <a:r>
              <a:rPr lang="en-US"/>
              <a:t>In St. Catharines, Ontario, Silver Spire United Church offers more than access to water. Their shower program offers dignity, relief, and a fresh start to the day – sometimes all in the same hour.  </a:t>
            </a:r>
          </a:p>
          <a:p>
            <a:r>
              <a:rPr lang="en-US" dirty="0"/>
              <a:t> </a:t>
            </a:r>
            <a:endParaRPr lang="en-US" dirty="0">
              <a:ea typeface="Calibri"/>
              <a:cs typeface="Calibri"/>
            </a:endParaRPr>
          </a:p>
          <a:p>
            <a:r>
              <a:rPr lang="en-US"/>
              <a:t>While guests take a private shower, their laundry is washed and dried in the next room. Clean clothes are ready when they step out. Toiletries like soap, shampoo, deodorant are generously donated by the community and is available to all guests. Devices can be charged in the room, and guests are welcome to keep their belongings in the room with them to keep them secure.  </a:t>
            </a:r>
          </a:p>
          <a:p>
            <a:r>
              <a:rPr lang="en-US" dirty="0"/>
              <a:t> </a:t>
            </a:r>
            <a:endParaRPr lang="en-US" dirty="0">
              <a:ea typeface="Calibri"/>
              <a:cs typeface="Calibri"/>
            </a:endParaRPr>
          </a:p>
          <a:p>
            <a:r>
              <a:rPr lang="en-US" dirty="0"/>
              <a:t>It may sound simple, but being able to wash your body and your clothing at the same time changes a day. In the extreme heat of summertime, a cool shower can prevent illness and save lives. In the winter, warm water restores circulation and comfort. Beyond physical relief, something deeper happens: people are reminded they matter.  </a:t>
            </a:r>
            <a:endParaRPr lang="en-US" dirty="0">
              <a:ea typeface="Calibri"/>
              <a:cs typeface="Calibri"/>
            </a:endParaRPr>
          </a:p>
          <a:p>
            <a:r>
              <a:rPr lang="en-US" dirty="0"/>
              <a:t> </a:t>
            </a:r>
            <a:endParaRPr lang="en-US" dirty="0">
              <a:ea typeface="Calibri"/>
              <a:cs typeface="Calibri"/>
            </a:endParaRPr>
          </a:p>
          <a:p>
            <a:r>
              <a:rPr lang="en-US"/>
              <a:t>But programs like this require steady support. Costs for utilities, supplies, coordination, volunteers, and care can mount quickly. </a:t>
            </a:r>
          </a:p>
          <a:p>
            <a:r>
              <a:rPr lang="en-US" dirty="0"/>
              <a:t> </a:t>
            </a:r>
            <a:endParaRPr lang="en-US" dirty="0">
              <a:ea typeface="Calibri"/>
              <a:cs typeface="Calibri"/>
            </a:endParaRPr>
          </a:p>
          <a:p>
            <a:r>
              <a:rPr lang="en-US" dirty="0"/>
              <a:t>Through Mission and Service, we’re helping Silver Spire United Church keep the water running and the program staffed. We’re helping ensure that dignity is not an afterthought, but a priority.  </a:t>
            </a:r>
            <a:endParaRPr lang="en-US" dirty="0">
              <a:ea typeface="Calibri"/>
              <a:cs typeface="Calibri"/>
            </a:endParaRPr>
          </a:p>
          <a:p>
            <a:r>
              <a:rPr lang="en-US" dirty="0"/>
              <a:t> </a:t>
            </a:r>
            <a:endParaRPr lang="en-US" dirty="0">
              <a:ea typeface="Calibri"/>
              <a:cs typeface="Calibri"/>
            </a:endParaRPr>
          </a:p>
          <a:p>
            <a:r>
              <a:rPr lang="en-US"/>
              <a:t>A shower should not be a luxury, and clean clothes should not be out of reach.  </a:t>
            </a:r>
          </a:p>
          <a:p>
            <a:r>
              <a:rPr lang="en-US" dirty="0"/>
              <a:t> </a:t>
            </a:r>
            <a:endParaRPr lang="en-US" dirty="0">
              <a:ea typeface="Calibri"/>
              <a:cs typeface="Calibri"/>
            </a:endParaRPr>
          </a:p>
          <a:p>
            <a:r>
              <a:rPr lang="en-US"/>
              <a:t>When we give, dignity flows. </a:t>
            </a:r>
          </a:p>
        </p:txBody>
      </p:sp>
      <p:sp>
        <p:nvSpPr>
          <p:cNvPr id="4" name="Slide Number Placeholder 3"/>
          <p:cNvSpPr>
            <a:spLocks noGrp="1"/>
          </p:cNvSpPr>
          <p:nvPr>
            <p:ph type="sldNum" sz="quarter" idx="5"/>
          </p:nvPr>
        </p:nvSpPr>
        <p:spPr/>
        <p:txBody>
          <a:bodyPr/>
          <a:lstStyle/>
          <a:p>
            <a:fld id="{B2B0E569-9104-420F-988E-A613052177C4}" type="slidenum">
              <a:t>2</a:t>
            </a:fld>
            <a:endParaRPr lang="en-US"/>
          </a:p>
        </p:txBody>
      </p:sp>
    </p:spTree>
    <p:extLst>
      <p:ext uri="{BB962C8B-B14F-4D97-AF65-F5344CB8AC3E}">
        <p14:creationId xmlns:p14="http://schemas.microsoft.com/office/powerpoint/2010/main" val="26834943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2/23/2026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D4677D2-D5AC-4CF9-9EED-2B89D0A1C2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AF695F69-7001-421E-98A8-E74156934A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62235" y="1171517"/>
            <a:ext cx="6931319" cy="2561967"/>
          </a:xfrm>
        </p:spPr>
        <p:txBody>
          <a:bodyPr anchor="b">
            <a:noAutofit/>
          </a:bodyPr>
          <a:lstStyle/>
          <a:p>
            <a:pPr algn="l"/>
            <a:r>
              <a:rPr lang="en-US" sz="8000" b="1">
                <a:solidFill>
                  <a:schemeClr val="tx1">
                    <a:lumMod val="85000"/>
                    <a:lumOff val="15000"/>
                  </a:schemeClr>
                </a:solidFill>
                <a:ea typeface="+mj-lt"/>
                <a:cs typeface="+mj-lt"/>
              </a:rPr>
              <a:t>A Steady Flow</a:t>
            </a:r>
            <a:br>
              <a:rPr lang="en-US" sz="8000" b="1" dirty="0">
                <a:ea typeface="+mj-lt"/>
                <a:cs typeface="+mj-lt"/>
              </a:rPr>
            </a:br>
            <a:r>
              <a:rPr lang="en-US" sz="8000" b="1">
                <a:solidFill>
                  <a:schemeClr val="tx1">
                    <a:lumMod val="85000"/>
                    <a:lumOff val="15000"/>
                  </a:schemeClr>
                </a:solidFill>
                <a:ea typeface="+mj-lt"/>
                <a:cs typeface="+mj-lt"/>
              </a:rPr>
              <a:t>of </a:t>
            </a:r>
            <a:r>
              <a:rPr lang="en-US" sz="8000" b="1" dirty="0">
                <a:solidFill>
                  <a:schemeClr val="tx1">
                    <a:lumMod val="85000"/>
                    <a:lumOff val="15000"/>
                  </a:schemeClr>
                </a:solidFill>
                <a:ea typeface="+mj-lt"/>
                <a:cs typeface="+mj-lt"/>
              </a:rPr>
              <a:t>Care</a:t>
            </a:r>
            <a:endParaRPr lang="en-US" sz="6600" b="1" dirty="0">
              <a:solidFill>
                <a:schemeClr val="tx1">
                  <a:lumMod val="85000"/>
                  <a:lumOff val="15000"/>
                </a:schemeClr>
              </a:solidFill>
            </a:endParaRPr>
          </a:p>
        </p:txBody>
      </p:sp>
      <p:pic>
        <p:nvPicPr>
          <p:cNvPr id="6" name="Picture 5" descr="A logo of a church&#10;&#10;AI-generated content may be incorrect.">
            <a:extLst>
              <a:ext uri="{FF2B5EF4-FFF2-40B4-BE49-F238E27FC236}">
                <a16:creationId xmlns:a16="http://schemas.microsoft.com/office/drawing/2014/main" id="{FDC5A522-AA50-7FD9-1618-7DBEF526AFB8}"/>
              </a:ext>
            </a:extLst>
          </p:cNvPr>
          <p:cNvPicPr>
            <a:picLocks noChangeAspect="1"/>
          </p:cNvPicPr>
          <p:nvPr/>
        </p:nvPicPr>
        <p:blipFill>
          <a:blip r:embed="rId3"/>
          <a:stretch>
            <a:fillRect/>
          </a:stretch>
        </p:blipFill>
        <p:spPr>
          <a:xfrm>
            <a:off x="645583" y="5242052"/>
            <a:ext cx="10742084" cy="1612646"/>
          </a:xfrm>
          <a:prstGeom prst="rect">
            <a:avLst/>
          </a:prstGeom>
        </p:spPr>
      </p:pic>
      <p:pic>
        <p:nvPicPr>
          <p:cNvPr id="4" name="Picture 3" descr="A brick church with a tall steeple with Notre-Dame Cathedral Basilica of Saigon in the background&#10;&#10;AI-generated content may be incorrect.">
            <a:extLst>
              <a:ext uri="{FF2B5EF4-FFF2-40B4-BE49-F238E27FC236}">
                <a16:creationId xmlns:a16="http://schemas.microsoft.com/office/drawing/2014/main" id="{8BD036AB-1009-64F1-0EBB-6009A90600EB}"/>
              </a:ext>
            </a:extLst>
          </p:cNvPr>
          <p:cNvPicPr>
            <a:picLocks noChangeAspect="1"/>
          </p:cNvPicPr>
          <p:nvPr/>
        </p:nvPicPr>
        <p:blipFill>
          <a:blip r:embed="rId4"/>
          <a:stretch>
            <a:fillRect/>
          </a:stretch>
        </p:blipFill>
        <p:spPr>
          <a:xfrm>
            <a:off x="7779947" y="488830"/>
            <a:ext cx="3605124" cy="4758907"/>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171EFA4C-C095-FDDF-2B1F-105738079AC0}"/>
              </a:ext>
            </a:extLst>
          </p:cNvPr>
          <p:cNvSpPr>
            <a:spLocks noGrp="1"/>
          </p:cNvSpPr>
          <p:nvPr>
            <p:ph type="title"/>
          </p:nvPr>
        </p:nvSpPr>
        <p:spPr>
          <a:xfrm>
            <a:off x="2736665" y="1042190"/>
            <a:ext cx="8228300" cy="4590588"/>
          </a:xfrm>
        </p:spPr>
        <p:txBody>
          <a:bodyPr vert="horz" lIns="91440" tIns="45720" rIns="91440" bIns="45720" rtlCol="0" anchor="t">
            <a:noAutofit/>
          </a:bodyPr>
          <a:lstStyle/>
          <a:p>
            <a:pPr algn="r"/>
            <a:r>
              <a:rPr lang="en-US" sz="5400">
                <a:solidFill>
                  <a:srgbClr val="FFFFFF"/>
                </a:solidFill>
                <a:ea typeface="+mj-lt"/>
                <a:cs typeface="+mj-lt"/>
              </a:rPr>
              <a:t>While someone showers, their clothes tumble clean beside them — a simple act of dignity made possible by community care</a:t>
            </a:r>
            <a:r>
              <a:rPr lang="en-US" sz="5400" kern="1200">
                <a:solidFill>
                  <a:srgbClr val="FFFFFF"/>
                </a:solidFill>
                <a:ea typeface="+mj-lt"/>
                <a:cs typeface="+mj-lt"/>
              </a:rPr>
              <a:t>.</a:t>
            </a:r>
            <a:endParaRPr lang="en-US">
              <a:ea typeface="+mj-lt"/>
              <a:cs typeface="+mj-lt"/>
            </a:endParaRPr>
          </a:p>
        </p:txBody>
      </p:sp>
      <p:sp>
        <p:nvSpPr>
          <p:cNvPr id="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pic>
        <p:nvPicPr>
          <p:cNvPr id="5" name="Picture 4" descr="A logo of a church&#10;&#10;AI-generated content may be incorrect.">
            <a:extLst>
              <a:ext uri="{FF2B5EF4-FFF2-40B4-BE49-F238E27FC236}">
                <a16:creationId xmlns:a16="http://schemas.microsoft.com/office/drawing/2014/main" id="{D8002CA2-EACE-8EDD-800C-89093F555B17}"/>
              </a:ext>
            </a:extLst>
          </p:cNvPr>
          <p:cNvPicPr>
            <a:picLocks noChangeAspect="1"/>
          </p:cNvPicPr>
          <p:nvPr/>
        </p:nvPicPr>
        <p:blipFill>
          <a:blip r:embed="rId3"/>
          <a:stretch>
            <a:fillRect/>
          </a:stretch>
        </p:blipFill>
        <p:spPr>
          <a:xfrm>
            <a:off x="933131" y="5414580"/>
            <a:ext cx="9491255" cy="1440118"/>
          </a:xfrm>
          <a:prstGeom prst="rect">
            <a:avLst/>
          </a:prstGeom>
        </p:spPr>
      </p:pic>
    </p:spTree>
    <p:extLst>
      <p:ext uri="{BB962C8B-B14F-4D97-AF65-F5344CB8AC3E}">
        <p14:creationId xmlns:p14="http://schemas.microsoft.com/office/powerpoint/2010/main" val="29218131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haredContentType xmlns="Microsoft.SharePoint.Taxonomy.ContentTypeSync" SourceId="3c940ca1-5ff5-4c12-9ecd-e33ede4a829f" ContentTypeId="0x0101" PreviousValue="false"/>
</file>

<file path=customXml/item2.xml><?xml version="1.0" encoding="utf-8"?>
<ct:contentTypeSchema xmlns:ct="http://schemas.microsoft.com/office/2006/metadata/contentType" xmlns:ma="http://schemas.microsoft.com/office/2006/metadata/properties/metaAttributes" ct:_="" ma:_="" ma:contentTypeName="Document" ma:contentTypeID="0x010100813F4C8A5C740146BB467E1F805E6B59" ma:contentTypeVersion="27" ma:contentTypeDescription="Create a new document." ma:contentTypeScope="" ma:versionID="0b0cb38fc259f04dc62f2a8b002b0c01">
  <xsd:schema xmlns:xsd="http://www.w3.org/2001/XMLSchema" xmlns:xs="http://www.w3.org/2001/XMLSchema" xmlns:p="http://schemas.microsoft.com/office/2006/metadata/properties" xmlns:ns2="eb6d8c5d-5b31-4807-8756-a31b61bec20d" xmlns:ns3="51dc2e4b-bf63-4bda-b747-c27924f79ae2" xmlns:ns4="f235ab88-6d95-44b4-9fae-e6e389b95fc3" targetNamespace="http://schemas.microsoft.com/office/2006/metadata/properties" ma:root="true" ma:fieldsID="26ee2e785dbf62eff75947e5b51df732" ns2:_="" ns3:_="" ns4:_="">
    <xsd:import namespace="eb6d8c5d-5b31-4807-8756-a31b61bec20d"/>
    <xsd:import namespace="51dc2e4b-bf63-4bda-b747-c27924f79ae2"/>
    <xsd:import namespace="f235ab88-6d95-44b4-9fae-e6e389b95fc3"/>
    <xsd:element name="properties">
      <xsd:complexType>
        <xsd:sequence>
          <xsd:element name="documentManagement">
            <xsd:complexType>
              <xsd:all>
                <xsd:element ref="ns2:Region" minOccurs="0"/>
                <xsd:element ref="ns3:MediaServiceLocation" minOccurs="0"/>
                <xsd:element ref="ns3:MediaServiceOCR" minOccurs="0"/>
                <xsd:element ref="ns4:SharedWithUsers" minOccurs="0"/>
                <xsd:element ref="ns4:SharedWithDetails"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Usedin" minOccurs="0"/>
                <xsd:element ref="ns3:Credit" minOccurs="0"/>
                <xsd:element ref="ns3:Source" minOccurs="0"/>
                <xsd:element ref="ns3:Thumbnail" minOccurs="0"/>
                <xsd:element ref="ns2:TaxCatchAll" minOccurs="0"/>
                <xsd:element ref="ns3:lcf76f155ced4ddcb4097134ff3c332f" minOccurs="0"/>
                <xsd:element ref="ns3:MediaServiceObjectDetectorVersions" minOccurs="0"/>
                <xsd:element ref="ns3:MediaServiceSearchProperties" minOccurs="0"/>
                <xsd:element ref="ns3:MediaServiceMetadata" minOccurs="0"/>
                <xsd:element ref="ns3:MediaServiceFastMetadata" minOccurs="0"/>
                <xsd:element ref="ns3:MediaServiceDateTaken" minOccurs="0"/>
                <xsd:element ref="ns3:MediaServiceAutoTag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6d8c5d-5b31-4807-8756-a31b61bec20d" elementFormDefault="qualified">
    <xsd:import namespace="http://schemas.microsoft.com/office/2006/documentManagement/types"/>
    <xsd:import namespace="http://schemas.microsoft.com/office/infopath/2007/PartnerControls"/>
    <xsd:element name="Region" ma:index="8" nillable="true" ma:displayName="Region" ma:default="" ma:format="Dropdown" ma:internalName="Region">
      <xsd:simpleType>
        <xsd:restriction base="dms:Choice">
          <xsd:enumeration value="choicesPlaceholder1"/>
          <xsd:enumeration value="choicesPlaceholder2"/>
          <xsd:enumeration value="choicesPlaceholder3"/>
        </xsd:restriction>
      </xsd:simpleType>
    </xsd:element>
    <xsd:element name="TaxCatchAll" ma:index="23" nillable="true" ma:displayName="Taxonomy Catch All Column" ma:hidden="true" ma:list="{97a75323-d2b9-4b02-9bc8-cfb24b0b7f5f}" ma:internalName="TaxCatchAll" ma:showField="CatchAllData" ma:web="f235ab88-6d95-44b4-9fae-e6e389b95fc3">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1dc2e4b-bf63-4bda-b747-c27924f79ae2" elementFormDefault="qualified">
    <xsd:import namespace="http://schemas.microsoft.com/office/2006/documentManagement/types"/>
    <xsd:import namespace="http://schemas.microsoft.com/office/infopath/2007/PartnerControls"/>
    <xsd:element name="MediaServiceLocation" ma:index="9" nillable="true" ma:displayName="Location" ma:internalName="MediaServiceLocation" ma:readOnly="true">
      <xsd:simpleType>
        <xsd:restriction base="dms:Text"/>
      </xsd:simpleType>
    </xsd:element>
    <xsd:element name="MediaServiceOCR" ma:index="10"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LengthInSeconds" ma:index="17" nillable="true" ma:displayName="Length (seconds)" ma:internalName="MediaLengthInSeconds" ma:readOnly="true">
      <xsd:simpleType>
        <xsd:restriction base="dms:Unknown"/>
      </xsd:simpleType>
    </xsd:element>
    <xsd:element name="Usedin" ma:index="19" nillable="true" ma:displayName="Used in" ma:format="Dropdown" ma:internalName="Usedin">
      <xsd:simpleType>
        <xsd:restriction base="dms:Note">
          <xsd:maxLength value="255"/>
        </xsd:restriction>
      </xsd:simpleType>
    </xsd:element>
    <xsd:element name="Credit" ma:index="20" nillable="true" ma:displayName="Credit" ma:format="Dropdown" ma:internalName="Credit">
      <xsd:simpleType>
        <xsd:restriction base="dms:Text">
          <xsd:maxLength value="255"/>
        </xsd:restriction>
      </xsd:simpleType>
    </xsd:element>
    <xsd:element name="Source" ma:index="21" nillable="true" ma:displayName="Source" ma:description="Where did photo come from?" ma:format="Dropdown" ma:internalName="Source">
      <xsd:simpleType>
        <xsd:restriction base="dms:Text">
          <xsd:maxLength value="255"/>
        </xsd:restriction>
      </xsd:simpleType>
    </xsd:element>
    <xsd:element name="Thumbnail" ma:index="22" nillable="true" ma:displayName="Thumbnail" ma:description="Thumbnail of photo" ma:format="Dropdown" ma:internalName="Thumbnail">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3c940ca1-5ff5-4c12-9ecd-e33ede4a829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hidden="true" ma:indexed="true" ma:internalName="MediaServiceObjectDetectorVersions" ma:readOnly="true">
      <xsd:simpleType>
        <xsd:restriction base="dms:Text"/>
      </xsd:simpleType>
    </xsd:element>
    <xsd:element name="MediaServiceSearchProperties" ma:index="28" nillable="true" ma:displayName="MediaServiceSearchProperties" ma:hidden="true" ma:internalName="MediaServiceSearchProperties" ma:readOnly="true">
      <xsd:simpleType>
        <xsd:restriction base="dms:Note"/>
      </xsd:simpleType>
    </xsd:element>
    <xsd:element name="MediaServiceMetadata" ma:index="29" nillable="true" ma:displayName="MediaServiceMetadata" ma:hidden="true" ma:internalName="MediaServiceMetadata" ma:readOnly="true">
      <xsd:simpleType>
        <xsd:restriction base="dms:Note"/>
      </xsd:simpleType>
    </xsd:element>
    <xsd:element name="MediaServiceFastMetadata" ma:index="30" nillable="true" ma:displayName="MediaServiceFastMetadata" ma:hidden="true" ma:internalName="MediaServiceFastMetadata" ma:readOnly="true">
      <xsd:simpleType>
        <xsd:restriction base="dms:Note"/>
      </xsd:simpleType>
    </xsd:element>
    <xsd:element name="MediaServiceDateTaken" ma:index="31" nillable="true" ma:displayName="MediaServiceDateTaken" ma:hidden="true" ma:internalName="MediaServiceDateTaken" ma:readOnly="true">
      <xsd:simpleType>
        <xsd:restriction base="dms:Text"/>
      </xsd:simpleType>
    </xsd:element>
    <xsd:element name="MediaServiceAutoTags" ma:index="32" nillable="true" ma:displayName="Tags" ma:internalName="MediaServiceAutoTags" ma:readOnly="true">
      <xsd:simpleType>
        <xsd:restriction base="dms:Text"/>
      </xsd:simpleType>
    </xsd:element>
    <xsd:element name="MediaServiceBillingMetadata" ma:index="3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235ab88-6d95-44b4-9fae-e6e389b95fc3"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ma:index="18" ma:displayName="Subject"/>
        <xsd:element ref="dc:description" minOccurs="0" maxOccurs="1"/>
        <xsd:element name="keywords" minOccurs="0" maxOccurs="1" type="xsd:string" ma:index="26"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Credit xmlns="51dc2e4b-bf63-4bda-b747-c27924f79ae2" xsi:nil="true"/>
    <Region xmlns="eb6d8c5d-5b31-4807-8756-a31b61bec20d" xsi:nil="true"/>
    <TaxCatchAll xmlns="eb6d8c5d-5b31-4807-8756-a31b61bec20d" xsi:nil="true"/>
    <Thumbnail xmlns="51dc2e4b-bf63-4bda-b747-c27924f79ae2" xsi:nil="true"/>
    <Source xmlns="51dc2e4b-bf63-4bda-b747-c27924f79ae2" xsi:nil="true"/>
    <lcf76f155ced4ddcb4097134ff3c332f xmlns="51dc2e4b-bf63-4bda-b747-c27924f79ae2">
      <Terms xmlns="http://schemas.microsoft.com/office/infopath/2007/PartnerControls"/>
    </lcf76f155ced4ddcb4097134ff3c332f>
    <Usedin xmlns="51dc2e4b-bf63-4bda-b747-c27924f79ae2" xsi:nil="true"/>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B3FEEC2-8205-427E-803A-2F96FFB0BA91}">
  <ds:schemaRefs>
    <ds:schemaRef ds:uri="Microsoft.SharePoint.Taxonomy.ContentTypeSync"/>
  </ds:schemaRefs>
</ds:datastoreItem>
</file>

<file path=customXml/itemProps2.xml><?xml version="1.0" encoding="utf-8"?>
<ds:datastoreItem xmlns:ds="http://schemas.openxmlformats.org/officeDocument/2006/customXml" ds:itemID="{62A8A3B3-2CD8-4026-8541-E9B6A4F971A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6d8c5d-5b31-4807-8756-a31b61bec20d"/>
    <ds:schemaRef ds:uri="51dc2e4b-bf63-4bda-b747-c27924f79ae2"/>
    <ds:schemaRef ds:uri="f235ab88-6d95-44b4-9fae-e6e389b95fc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85F343D-7542-4AB8-82B9-99C248C7A893}">
  <ds:schemaRefs>
    <ds:schemaRef ds:uri="eb6d8c5d-5b31-4807-8756-a31b61bec20d"/>
    <ds:schemaRef ds:uri="http://schemas.microsoft.com/office/2006/metadata/properties"/>
    <ds:schemaRef ds:uri="http://purl.org/dc/elements/1.1/"/>
    <ds:schemaRef ds:uri="http://schemas.microsoft.com/office/2006/documentManagement/types"/>
    <ds:schemaRef ds:uri="51dc2e4b-bf63-4bda-b747-c27924f79ae2"/>
    <ds:schemaRef ds:uri="http://purl.org/dc/dcmitype/"/>
    <ds:schemaRef ds:uri="http://www.w3.org/XML/1998/namespace"/>
    <ds:schemaRef ds:uri="http://schemas.microsoft.com/office/infopath/2007/PartnerControls"/>
    <ds:schemaRef ds:uri="http://schemas.openxmlformats.org/package/2006/metadata/core-properties"/>
    <ds:schemaRef ds:uri="f235ab88-6d95-44b4-9fae-e6e389b95fc3"/>
    <ds:schemaRef ds:uri="http://purl.org/dc/terms/"/>
  </ds:schemaRefs>
</ds:datastoreItem>
</file>

<file path=customXml/itemProps4.xml><?xml version="1.0" encoding="utf-8"?>
<ds:datastoreItem xmlns:ds="http://schemas.openxmlformats.org/officeDocument/2006/customXml" ds:itemID="{F90DE7C9-0862-475B-81F5-AFDF1BFA0CE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326</Words>
  <Application>Microsoft Office PowerPoint</Application>
  <PresentationFormat>Widescreen</PresentationFormat>
  <Paragraphs>22</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Aptos</vt:lpstr>
      <vt:lpstr>Aptos Display</vt:lpstr>
      <vt:lpstr>Arial</vt:lpstr>
      <vt:lpstr>Calibri</vt:lpstr>
      <vt:lpstr>office theme</vt:lpstr>
      <vt:lpstr>A Steady Flow of Care</vt:lpstr>
      <vt:lpstr>While someone showers, their clothes tumble clean beside them — a simple act of dignity made possible by community care.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Steady Flow of Care</dc:title>
  <dc:creator>The United Church of Canada</dc:creator>
  <cp:lastModifiedBy>Cara James</cp:lastModifiedBy>
  <cp:revision>87</cp:revision>
  <dcterms:created xsi:type="dcterms:W3CDTF">2025-12-17T18:41:10Z</dcterms:created>
  <dcterms:modified xsi:type="dcterms:W3CDTF">2026-02-23T16:35:09Z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0x010100813F4C8A5C740146BB467E1F805E6B59</vt:lpwstr>
  </property>
  <property fmtid="{D5CDD505-2E9C-101B-9397-08002B2CF9AE}" pid="3" name="MediaServiceImageTags">
    <vt:lpwstr/>
  </property>
</Properties>
</file>