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DF4B9F-9808-9BD3-6C82-83CFDF8CFFB0}" v="45" dt="2026-02-23T14:13:28.1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glennie@united-church.ca::e85a353d-2799-4edf-884d-40213d31629a" providerId="AD" clId="Web-{DBDF4B9F-9808-9BD3-6C82-83CFDF8CFFB0}"/>
    <pc:docChg chg="modSld">
      <pc:chgData name="Lindsay Glennie" userId="S::lglennie@united-church.ca::e85a353d-2799-4edf-884d-40213d31629a" providerId="AD" clId="Web-{DBDF4B9F-9808-9BD3-6C82-83CFDF8CFFB0}" dt="2026-02-23T14:13:52.838" v="44"/>
      <pc:docMkLst>
        <pc:docMk/>
      </pc:docMkLst>
      <pc:sldChg chg="addSp delSp modSp mod setBg setClrOvrMap">
        <pc:chgData name="Lindsay Glennie" userId="S::lglennie@united-church.ca::e85a353d-2799-4edf-884d-40213d31629a" providerId="AD" clId="Web-{DBDF4B9F-9808-9BD3-6C82-83CFDF8CFFB0}" dt="2026-02-23T14:12:00.024" v="33" actId="1076"/>
        <pc:sldMkLst>
          <pc:docMk/>
          <pc:sldMk cId="109857222" sldId="256"/>
        </pc:sldMkLst>
        <pc:spChg chg="mod ord">
          <ac:chgData name="Lindsay Glennie" userId="S::lglennie@united-church.ca::e85a353d-2799-4edf-884d-40213d31629a" providerId="AD" clId="Web-{DBDF4B9F-9808-9BD3-6C82-83CFDF8CFFB0}" dt="2026-02-23T14:12:00.024" v="33" actId="1076"/>
          <ac:spMkLst>
            <pc:docMk/>
            <pc:sldMk cId="109857222" sldId="256"/>
            <ac:spMk id="2" creationId="{00000000-0000-0000-0000-000000000000}"/>
          </ac:spMkLst>
        </pc:spChg>
        <pc:spChg chg="add del">
          <ac:chgData name="Lindsay Glennie" userId="S::lglennie@united-church.ca::e85a353d-2799-4edf-884d-40213d31629a" providerId="AD" clId="Web-{DBDF4B9F-9808-9BD3-6C82-83CFDF8CFFB0}" dt="2026-02-23T14:11:23.055" v="17"/>
          <ac:spMkLst>
            <pc:docMk/>
            <pc:sldMk cId="109857222" sldId="256"/>
            <ac:spMk id="9" creationId="{71B2258F-86CA-4D4D-8270-BC05FCDEBFB3}"/>
          </ac:spMkLst>
        </pc:spChg>
        <pc:spChg chg="add">
          <ac:chgData name="Lindsay Glennie" userId="S::lglennie@united-church.ca::e85a353d-2799-4edf-884d-40213d31629a" providerId="AD" clId="Web-{DBDF4B9F-9808-9BD3-6C82-83CFDF8CFFB0}" dt="2026-02-23T14:11:23.055" v="17"/>
          <ac:spMkLst>
            <pc:docMk/>
            <pc:sldMk cId="109857222" sldId="256"/>
            <ac:spMk id="11" creationId="{4D4677D2-D5AC-4CF9-9EED-2B89D0A1C212}"/>
          </ac:spMkLst>
        </pc:spChg>
        <pc:spChg chg="add">
          <ac:chgData name="Lindsay Glennie" userId="S::lglennie@united-church.ca::e85a353d-2799-4edf-884d-40213d31629a" providerId="AD" clId="Web-{DBDF4B9F-9808-9BD3-6C82-83CFDF8CFFB0}" dt="2026-02-23T14:11:23.055" v="17"/>
          <ac:spMkLst>
            <pc:docMk/>
            <pc:sldMk cId="109857222" sldId="256"/>
            <ac:spMk id="12" creationId="{AF695F69-7001-421E-98A8-E74156934A51}"/>
          </ac:spMkLst>
        </pc:spChg>
        <pc:spChg chg="add del">
          <ac:chgData name="Lindsay Glennie" userId="S::lglennie@united-church.ca::e85a353d-2799-4edf-884d-40213d31629a" providerId="AD" clId="Web-{DBDF4B9F-9808-9BD3-6C82-83CFDF8CFFB0}" dt="2026-02-23T14:11:13.415" v="16"/>
          <ac:spMkLst>
            <pc:docMk/>
            <pc:sldMk cId="109857222" sldId="256"/>
            <ac:spMk id="14" creationId="{27BDFED6-6E33-4606-AFE2-886ADB1C018E}"/>
          </ac:spMkLst>
        </pc:spChg>
        <pc:spChg chg="add del">
          <ac:chgData name="Lindsay Glennie" userId="S::lglennie@united-church.ca::e85a353d-2799-4edf-884d-40213d31629a" providerId="AD" clId="Web-{DBDF4B9F-9808-9BD3-6C82-83CFDF8CFFB0}" dt="2026-02-23T14:11:13.415" v="16"/>
          <ac:spMkLst>
            <pc:docMk/>
            <pc:sldMk cId="109857222" sldId="256"/>
            <ac:spMk id="16" creationId="{890DEF05-784E-4B61-89E4-04C4ECF4E5A0}"/>
          </ac:spMkLst>
        </pc:spChg>
        <pc:picChg chg="mod">
          <ac:chgData name="Lindsay Glennie" userId="S::lglennie@united-church.ca::e85a353d-2799-4edf-884d-40213d31629a" providerId="AD" clId="Web-{DBDF4B9F-9808-9BD3-6C82-83CFDF8CFFB0}" dt="2026-02-23T14:11:23.055" v="17"/>
          <ac:picMkLst>
            <pc:docMk/>
            <pc:sldMk cId="109857222" sldId="256"/>
            <ac:picMk id="3" creationId="{8444DC54-0B31-58FA-DFE9-FC661055295D}"/>
          </ac:picMkLst>
        </pc:picChg>
        <pc:picChg chg="add del mod">
          <ac:chgData name="Lindsay Glennie" userId="S::lglennie@united-church.ca::e85a353d-2799-4edf-884d-40213d31629a" providerId="AD" clId="Web-{DBDF4B9F-9808-9BD3-6C82-83CFDF8CFFB0}" dt="2026-02-23T14:11:25.743" v="18"/>
          <ac:picMkLst>
            <pc:docMk/>
            <pc:sldMk cId="109857222" sldId="256"/>
            <ac:picMk id="4" creationId="{2B3596E2-8B3A-86CB-EBF1-6F8FCF6B0689}"/>
          </ac:picMkLst>
        </pc:picChg>
        <pc:picChg chg="del">
          <ac:chgData name="Lindsay Glennie" userId="S::lglennie@united-church.ca::e85a353d-2799-4edf-884d-40213d31629a" providerId="AD" clId="Web-{DBDF4B9F-9808-9BD3-6C82-83CFDF8CFFB0}" dt="2026-02-23T14:10:44.680" v="7"/>
          <ac:picMkLst>
            <pc:docMk/>
            <pc:sldMk cId="109857222" sldId="256"/>
            <ac:picMk id="5" creationId="{26A0937D-90F6-A8E2-A4D6-11EFB1DAE7D9}"/>
          </ac:picMkLst>
        </pc:picChg>
        <pc:picChg chg="add mod">
          <ac:chgData name="Lindsay Glennie" userId="S::lglennie@united-church.ca::e85a353d-2799-4edf-884d-40213d31629a" providerId="AD" clId="Web-{DBDF4B9F-9808-9BD3-6C82-83CFDF8CFFB0}" dt="2026-02-23T14:11:48.055" v="30" actId="1076"/>
          <ac:picMkLst>
            <pc:docMk/>
            <pc:sldMk cId="109857222" sldId="256"/>
            <ac:picMk id="6" creationId="{FDC5A522-AA50-7FD9-1618-7DBEF526AFB8}"/>
          </ac:picMkLst>
        </pc:picChg>
        <pc:cxnChg chg="add del">
          <ac:chgData name="Lindsay Glennie" userId="S::lglennie@united-church.ca::e85a353d-2799-4edf-884d-40213d31629a" providerId="AD" clId="Web-{DBDF4B9F-9808-9BD3-6C82-83CFDF8CFFB0}" dt="2026-02-23T14:11:13.415" v="16"/>
          <ac:cxnSpMkLst>
            <pc:docMk/>
            <pc:sldMk cId="109857222" sldId="256"/>
            <ac:cxnSpMk id="18" creationId="{C41BAEC7-F7B0-4224-8B18-8F74B7D87F0B}"/>
          </ac:cxnSpMkLst>
        </pc:cxnChg>
      </pc:sldChg>
      <pc:sldChg chg="addSp delSp modSp modNotes">
        <pc:chgData name="Lindsay Glennie" userId="S::lglennie@united-church.ca::e85a353d-2799-4edf-884d-40213d31629a" providerId="AD" clId="Web-{DBDF4B9F-9808-9BD3-6C82-83CFDF8CFFB0}" dt="2026-02-23T14:13:52.838" v="44"/>
        <pc:sldMkLst>
          <pc:docMk/>
          <pc:sldMk cId="2921813172" sldId="257"/>
        </pc:sldMkLst>
        <pc:spChg chg="mod">
          <ac:chgData name="Lindsay Glennie" userId="S::lglennie@united-church.ca::e85a353d-2799-4edf-884d-40213d31629a" providerId="AD" clId="Web-{DBDF4B9F-9808-9BD3-6C82-83CFDF8CFFB0}" dt="2026-02-23T14:13:04.963" v="36" actId="14100"/>
          <ac:spMkLst>
            <pc:docMk/>
            <pc:sldMk cId="2921813172" sldId="257"/>
            <ac:spMk id="2" creationId="{171EFA4C-C095-FDDF-2B1F-105738079AC0}"/>
          </ac:spMkLst>
        </pc:spChg>
        <pc:picChg chg="del">
          <ac:chgData name="Lindsay Glennie" userId="S::lglennie@united-church.ca::e85a353d-2799-4edf-884d-40213d31629a" providerId="AD" clId="Web-{DBDF4B9F-9808-9BD3-6C82-83CFDF8CFFB0}" dt="2026-02-23T14:13:11.431" v="37"/>
          <ac:picMkLst>
            <pc:docMk/>
            <pc:sldMk cId="2921813172" sldId="257"/>
            <ac:picMk id="3" creationId="{A18BD4A3-6ADD-11A4-38AD-D64D0EC55E58}"/>
          </ac:picMkLst>
        </pc:picChg>
        <pc:picChg chg="add mod">
          <ac:chgData name="Lindsay Glennie" userId="S::lglennie@united-church.ca::e85a353d-2799-4edf-884d-40213d31629a" providerId="AD" clId="Web-{DBDF4B9F-9808-9BD3-6C82-83CFDF8CFFB0}" dt="2026-02-23T14:13:28.166" v="42" actId="14100"/>
          <ac:picMkLst>
            <pc:docMk/>
            <pc:sldMk cId="2921813172" sldId="257"/>
            <ac:picMk id="5" creationId="{D8002CA2-EACE-8EDD-800C-89093F555B1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DE9C5B-C87A-4FBD-A2CE-BB67B891C862}" type="datetimeFigureOut">
              <a:t>2/23/2026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B0E569-9104-420F-988E-A613052177C4}" type="slidenum">
              <a:t>‹#›</a:t>
            </a:fld>
            <a:endParaRPr lang="en-US"/>
          </a:p>
        </p:txBody>
      </p:sp>
    </p:spTree>
    <p:extLst>
      <p:ext uri="{BB962C8B-B14F-4D97-AF65-F5344CB8AC3E}">
        <p14:creationId xmlns:p14="http://schemas.microsoft.com/office/powerpoint/2010/main" val="259987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bg1"/>
                </a:solidFill>
                <a:ea typeface="Calibri"/>
                <a:cs typeface="Calibri"/>
              </a:rPr>
              <a:t>Good Food, Good Futures</a:t>
            </a:r>
            <a:endParaRPr lang="en-US"/>
          </a:p>
        </p:txBody>
      </p:sp>
      <p:sp>
        <p:nvSpPr>
          <p:cNvPr id="4" name="Slide Number Placeholder 3"/>
          <p:cNvSpPr>
            <a:spLocks noGrp="1"/>
          </p:cNvSpPr>
          <p:nvPr>
            <p:ph type="sldNum" sz="quarter" idx="5"/>
          </p:nvPr>
        </p:nvSpPr>
        <p:spPr/>
        <p:txBody>
          <a:bodyPr/>
          <a:lstStyle/>
          <a:p>
            <a:fld id="{B2B0E569-9104-420F-988E-A613052177C4}" type="slidenum">
              <a:t>1</a:t>
            </a:fld>
            <a:endParaRPr lang="en-US"/>
          </a:p>
        </p:txBody>
      </p:sp>
    </p:spTree>
    <p:extLst>
      <p:ext uri="{BB962C8B-B14F-4D97-AF65-F5344CB8AC3E}">
        <p14:creationId xmlns:p14="http://schemas.microsoft.com/office/powerpoint/2010/main" val="1489956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Spring doesn’t arrive quietly. It pushes. It breaks through frozen ground, insisting on life.  </a:t>
            </a:r>
          </a:p>
          <a:p>
            <a:r>
              <a:rPr lang="en-US" dirty="0"/>
              <a:t> </a:t>
            </a:r>
            <a:endParaRPr lang="en-US" dirty="0">
              <a:ea typeface="Calibri"/>
              <a:cs typeface="Calibri"/>
            </a:endParaRPr>
          </a:p>
          <a:p>
            <a:r>
              <a:rPr lang="en-US"/>
              <a:t>That same insistence is at work through Mission and Service partners around the world. And when we give to Mission and Service, we’re not simply supporting good intentions. We’re strengthening this steady, rooted, courageous work that is already underway.  </a:t>
            </a:r>
          </a:p>
          <a:p>
            <a:r>
              <a:rPr lang="en-US" dirty="0"/>
              <a:t> </a:t>
            </a:r>
            <a:endParaRPr lang="en-US" dirty="0">
              <a:ea typeface="Calibri"/>
              <a:cs typeface="Calibri"/>
            </a:endParaRPr>
          </a:p>
          <a:p>
            <a:r>
              <a:rPr lang="en-US"/>
              <a:t>Our generosity supports partners as they show up, day in and day out, wherever there is need.  </a:t>
            </a:r>
          </a:p>
          <a:p>
            <a:r>
              <a:rPr lang="en-US" dirty="0"/>
              <a:t> </a:t>
            </a:r>
            <a:endParaRPr lang="en-US" dirty="0">
              <a:ea typeface="Calibri"/>
              <a:cs typeface="Calibri"/>
            </a:endParaRPr>
          </a:p>
          <a:p>
            <a:r>
              <a:rPr lang="en-US"/>
              <a:t>When wildfires displace families: they’re there to open their doors in welcome. </a:t>
            </a:r>
          </a:p>
          <a:p>
            <a:r>
              <a:rPr lang="en-US"/>
              <a:t>When food prices rise beyond reach: they’re organizing food distribution before cupboards are bare. </a:t>
            </a:r>
          </a:p>
          <a:p>
            <a:r>
              <a:rPr lang="en-US"/>
              <a:t>When storms wash away infrastructure: they’re planting crops in soil made fragile by climate change.  </a:t>
            </a:r>
          </a:p>
          <a:p>
            <a:r>
              <a:rPr lang="en-US" dirty="0"/>
              <a:t> </a:t>
            </a:r>
            <a:endParaRPr lang="en-US" dirty="0">
              <a:ea typeface="Calibri"/>
              <a:cs typeface="Calibri"/>
            </a:endParaRPr>
          </a:p>
          <a:p>
            <a:r>
              <a:rPr lang="en-US" dirty="0"/>
              <a:t> </a:t>
            </a:r>
            <a:endParaRPr lang="en-US" dirty="0">
              <a:ea typeface="Calibri"/>
              <a:cs typeface="Calibri"/>
            </a:endParaRPr>
          </a:p>
          <a:p>
            <a:r>
              <a:rPr lang="en-US"/>
              <a:t>When isolation presses in on communities: they’re creating safe spaces for learning, healing, and belonging. </a:t>
            </a:r>
          </a:p>
          <a:p>
            <a:r>
              <a:rPr lang="en-US" dirty="0"/>
              <a:t> </a:t>
            </a:r>
            <a:endParaRPr lang="en-US" dirty="0">
              <a:ea typeface="Calibri"/>
              <a:cs typeface="Calibri"/>
            </a:endParaRPr>
          </a:p>
          <a:p>
            <a:r>
              <a:rPr lang="en-US"/>
              <a:t>Every gift we give through Mission and Service is fuel for this response. Our collective generosity becomes groceries on a table, a workshop that shifts harmful beliefs, seeds planted in changing climates, and training for leaders.  </a:t>
            </a:r>
          </a:p>
          <a:p>
            <a:r>
              <a:rPr lang="en-US" dirty="0"/>
              <a:t> </a:t>
            </a:r>
            <a:endParaRPr lang="en-US" dirty="0">
              <a:ea typeface="Calibri"/>
              <a:cs typeface="Calibri"/>
            </a:endParaRPr>
          </a:p>
          <a:p>
            <a:r>
              <a:rPr lang="en-US"/>
              <a:t>This work is not theoretical. It’s daily, practical, and faithful. And it grows because, together, we continue to help it grow.  </a:t>
            </a:r>
          </a:p>
          <a:p>
            <a:r>
              <a:rPr lang="en-US" dirty="0"/>
              <a:t> </a:t>
            </a:r>
            <a:endParaRPr lang="en-US" dirty="0">
              <a:ea typeface="Calibri"/>
              <a:cs typeface="Calibri"/>
            </a:endParaRPr>
          </a:p>
          <a:p>
            <a:r>
              <a:rPr lang="en-US"/>
              <a:t>Spring is coming. Let’s make sure hope grows everywhere it’s needed.  </a:t>
            </a:r>
          </a:p>
          <a:p>
            <a:r>
              <a:rPr lang="en-US" dirty="0"/>
              <a:t> </a:t>
            </a:r>
            <a:endParaRPr lang="en-US" dirty="0">
              <a:ea typeface="Calibri"/>
              <a:cs typeface="Calibri"/>
            </a:endParaRPr>
          </a:p>
          <a:p>
            <a:r>
              <a:rPr lang="en-US"/>
              <a:t>Give to support Mission and Service today, help love take root. </a:t>
            </a:r>
          </a:p>
        </p:txBody>
      </p:sp>
      <p:sp>
        <p:nvSpPr>
          <p:cNvPr id="4" name="Slide Number Placeholder 3"/>
          <p:cNvSpPr>
            <a:spLocks noGrp="1"/>
          </p:cNvSpPr>
          <p:nvPr>
            <p:ph type="sldNum" sz="quarter" idx="5"/>
          </p:nvPr>
        </p:nvSpPr>
        <p:spPr/>
        <p:txBody>
          <a:bodyPr/>
          <a:lstStyle/>
          <a:p>
            <a:fld id="{B2B0E569-9104-420F-988E-A613052177C4}" type="slidenum">
              <a:t>2</a:t>
            </a:fld>
            <a:endParaRPr lang="en-US"/>
          </a:p>
        </p:txBody>
      </p:sp>
    </p:spTree>
    <p:extLst>
      <p:ext uri="{BB962C8B-B14F-4D97-AF65-F5344CB8AC3E}">
        <p14:creationId xmlns:p14="http://schemas.microsoft.com/office/powerpoint/2010/main" val="2683494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2/23/2026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D4677D2-D5AC-4CF9-9EED-2B89D0A1C2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F695F69-7001-421E-98A8-E74156934A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Purple flowers in the snow&#10;&#10;AI-generated content may be incorrect.">
            <a:extLst>
              <a:ext uri="{FF2B5EF4-FFF2-40B4-BE49-F238E27FC236}">
                <a16:creationId xmlns:a16="http://schemas.microsoft.com/office/drawing/2014/main" id="{8444DC54-0B31-58FA-DFE9-FC661055295D}"/>
              </a:ext>
            </a:extLst>
          </p:cNvPr>
          <p:cNvPicPr>
            <a:picLocks noChangeAspect="1"/>
          </p:cNvPicPr>
          <p:nvPr/>
        </p:nvPicPr>
        <p:blipFill>
          <a:blip r:embed="rId3"/>
          <a:srcRect l="19737" r="5820" b="2"/>
          <a:stretch>
            <a:fillRect/>
          </a:stretch>
        </p:blipFill>
        <p:spPr>
          <a:xfrm>
            <a:off x="6096010" y="10"/>
            <a:ext cx="6095999" cy="6857990"/>
          </a:xfrm>
          <a:custGeom>
            <a:avLst/>
            <a:gdLst/>
            <a:ahLst/>
            <a:cxnLst/>
            <a:rect l="l" t="t" r="r" b="b"/>
            <a:pathLst>
              <a:path w="6095999" h="6858000">
                <a:moveTo>
                  <a:pt x="0" y="0"/>
                </a:moveTo>
                <a:lnTo>
                  <a:pt x="6095999" y="0"/>
                </a:lnTo>
                <a:lnTo>
                  <a:pt x="6095999" y="6858000"/>
                </a:lnTo>
                <a:lnTo>
                  <a:pt x="0" y="6858000"/>
                </a:lnTo>
                <a:lnTo>
                  <a:pt x="0" y="6857999"/>
                </a:lnTo>
                <a:lnTo>
                  <a:pt x="4220980" y="6857999"/>
                </a:lnTo>
                <a:lnTo>
                  <a:pt x="4213164" y="6851010"/>
                </a:lnTo>
                <a:cubicBezTo>
                  <a:pt x="4181666" y="6825777"/>
                  <a:pt x="4066661" y="6744343"/>
                  <a:pt x="4062999" y="6737842"/>
                </a:cubicBezTo>
                <a:cubicBezTo>
                  <a:pt x="4024279" y="6693220"/>
                  <a:pt x="4060463" y="6731339"/>
                  <a:pt x="3994350" y="6686435"/>
                </a:cubicBezTo>
                <a:cubicBezTo>
                  <a:pt x="3947033" y="6670674"/>
                  <a:pt x="3899856" y="6566625"/>
                  <a:pt x="3859426" y="6512643"/>
                </a:cubicBezTo>
                <a:cubicBezTo>
                  <a:pt x="3843619" y="6494605"/>
                  <a:pt x="3819111" y="6476220"/>
                  <a:pt x="3795266" y="6469055"/>
                </a:cubicBezTo>
                <a:cubicBezTo>
                  <a:pt x="3772240" y="6479507"/>
                  <a:pt x="3769424" y="6446115"/>
                  <a:pt x="3752228" y="6440526"/>
                </a:cubicBezTo>
                <a:cubicBezTo>
                  <a:pt x="3742060" y="6447641"/>
                  <a:pt x="3719048" y="6424775"/>
                  <a:pt x="3716355" y="6414007"/>
                </a:cubicBezTo>
                <a:cubicBezTo>
                  <a:pt x="3729286" y="6392352"/>
                  <a:pt x="3629924" y="6387100"/>
                  <a:pt x="3629916" y="6370687"/>
                </a:cubicBezTo>
                <a:cubicBezTo>
                  <a:pt x="3600280" y="6362353"/>
                  <a:pt x="3495200" y="6368444"/>
                  <a:pt x="3479034" y="6339494"/>
                </a:cubicBezTo>
                <a:cubicBezTo>
                  <a:pt x="3420435" y="6317314"/>
                  <a:pt x="3345614" y="6290932"/>
                  <a:pt x="3319627" y="6285893"/>
                </a:cubicBezTo>
                <a:cubicBezTo>
                  <a:pt x="3282294" y="6327705"/>
                  <a:pt x="3185936" y="6185255"/>
                  <a:pt x="3075494" y="6164273"/>
                </a:cubicBezTo>
                <a:cubicBezTo>
                  <a:pt x="3059427" y="6166243"/>
                  <a:pt x="3051440" y="6164859"/>
                  <a:pt x="3050019" y="6153683"/>
                </a:cubicBezTo>
                <a:cubicBezTo>
                  <a:pt x="3016030" y="6146243"/>
                  <a:pt x="2991340" y="6114870"/>
                  <a:pt x="2963636" y="6123708"/>
                </a:cubicBezTo>
                <a:cubicBezTo>
                  <a:pt x="2928425" y="6105855"/>
                  <a:pt x="2947049" y="6092097"/>
                  <a:pt x="2914912" y="6078439"/>
                </a:cubicBezTo>
                <a:lnTo>
                  <a:pt x="2770812" y="6041758"/>
                </a:lnTo>
                <a:cubicBezTo>
                  <a:pt x="2750466" y="6034724"/>
                  <a:pt x="2729222" y="6014032"/>
                  <a:pt x="2708585" y="6007728"/>
                </a:cubicBezTo>
                <a:lnTo>
                  <a:pt x="2687072" y="6003931"/>
                </a:lnTo>
                <a:lnTo>
                  <a:pt x="2674457" y="5991515"/>
                </a:lnTo>
                <a:cubicBezTo>
                  <a:pt x="2668773" y="5988707"/>
                  <a:pt x="2661696" y="5988167"/>
                  <a:pt x="2652298" y="5991525"/>
                </a:cubicBezTo>
                <a:cubicBezTo>
                  <a:pt x="2634345" y="5986939"/>
                  <a:pt x="2583809" y="5969299"/>
                  <a:pt x="2566743" y="5963996"/>
                </a:cubicBezTo>
                <a:lnTo>
                  <a:pt x="2549903" y="5959709"/>
                </a:lnTo>
                <a:lnTo>
                  <a:pt x="2542177" y="5951723"/>
                </a:lnTo>
                <a:cubicBezTo>
                  <a:pt x="2529898" y="5945994"/>
                  <a:pt x="2498812" y="5935402"/>
                  <a:pt x="2476225" y="5925338"/>
                </a:cubicBezTo>
                <a:cubicBezTo>
                  <a:pt x="2457810" y="5911056"/>
                  <a:pt x="2433846" y="5899348"/>
                  <a:pt x="2406656" y="5891344"/>
                </a:cubicBezTo>
                <a:cubicBezTo>
                  <a:pt x="2400991" y="5896275"/>
                  <a:pt x="2393612" y="5885783"/>
                  <a:pt x="2389160" y="5883030"/>
                </a:cubicBezTo>
                <a:cubicBezTo>
                  <a:pt x="2387458" y="5886701"/>
                  <a:pt x="2375233" y="5885881"/>
                  <a:pt x="2372540" y="5881920"/>
                </a:cubicBezTo>
                <a:cubicBezTo>
                  <a:pt x="2293168" y="5849488"/>
                  <a:pt x="2325743" y="5894734"/>
                  <a:pt x="2283811" y="5862541"/>
                </a:cubicBezTo>
                <a:cubicBezTo>
                  <a:pt x="2275730" y="5859531"/>
                  <a:pt x="2268484" y="5859925"/>
                  <a:pt x="2261759" y="5861764"/>
                </a:cubicBezTo>
                <a:lnTo>
                  <a:pt x="2219265" y="5849327"/>
                </a:lnTo>
                <a:cubicBezTo>
                  <a:pt x="2203078" y="5842651"/>
                  <a:pt x="2185672" y="5837119"/>
                  <a:pt x="2167456" y="5832891"/>
                </a:cubicBezTo>
                <a:cubicBezTo>
                  <a:pt x="2161387" y="5839963"/>
                  <a:pt x="2149583" y="5826532"/>
                  <a:pt x="2143288" y="5823218"/>
                </a:cubicBezTo>
                <a:cubicBezTo>
                  <a:pt x="2141966" y="5828274"/>
                  <a:pt x="2126227" y="5828196"/>
                  <a:pt x="2121889" y="5823116"/>
                </a:cubicBezTo>
                <a:cubicBezTo>
                  <a:pt x="2013448" y="5786297"/>
                  <a:pt x="2065303" y="5844161"/>
                  <a:pt x="2004548" y="5804552"/>
                </a:cubicBezTo>
                <a:cubicBezTo>
                  <a:pt x="1993575" y="5801194"/>
                  <a:pt x="1984449" y="5802325"/>
                  <a:pt x="1976317" y="5805346"/>
                </a:cubicBezTo>
                <a:lnTo>
                  <a:pt x="1960968" y="5813703"/>
                </a:lnTo>
                <a:lnTo>
                  <a:pt x="1951886" y="5808313"/>
                </a:lnTo>
                <a:cubicBezTo>
                  <a:pt x="1914205" y="5801767"/>
                  <a:pt x="1900427" y="5810657"/>
                  <a:pt x="1881129" y="5796205"/>
                </a:cubicBezTo>
                <a:cubicBezTo>
                  <a:pt x="1847467" y="5788576"/>
                  <a:pt x="1808824" y="5783942"/>
                  <a:pt x="1778393" y="5776687"/>
                </a:cubicBezTo>
                <a:cubicBezTo>
                  <a:pt x="1764338" y="5756704"/>
                  <a:pt x="1721542" y="5761928"/>
                  <a:pt x="1698544" y="5752677"/>
                </a:cubicBezTo>
                <a:cubicBezTo>
                  <a:pt x="1688689" y="5744367"/>
                  <a:pt x="1680710" y="5741898"/>
                  <a:pt x="1667763" y="5746936"/>
                </a:cubicBezTo>
                <a:cubicBezTo>
                  <a:pt x="1622782" y="5706970"/>
                  <a:pt x="1636232" y="5740258"/>
                  <a:pt x="1589890" y="5720079"/>
                </a:cubicBezTo>
                <a:cubicBezTo>
                  <a:pt x="1550522" y="5700408"/>
                  <a:pt x="1504390" y="5684235"/>
                  <a:pt x="1470745" y="5647268"/>
                </a:cubicBezTo>
                <a:cubicBezTo>
                  <a:pt x="1465307" y="5637473"/>
                  <a:pt x="1447590" y="5631171"/>
                  <a:pt x="1431171" y="5633192"/>
                </a:cubicBezTo>
                <a:cubicBezTo>
                  <a:pt x="1428344" y="5633540"/>
                  <a:pt x="1425665" y="5634127"/>
                  <a:pt x="1423215" y="5634934"/>
                </a:cubicBezTo>
                <a:cubicBezTo>
                  <a:pt x="1404063" y="5609561"/>
                  <a:pt x="1384477" y="5616951"/>
                  <a:pt x="1377158" y="5600720"/>
                </a:cubicBezTo>
                <a:cubicBezTo>
                  <a:pt x="1337416" y="5587406"/>
                  <a:pt x="1299119" y="5594952"/>
                  <a:pt x="1292001" y="5580595"/>
                </a:cubicBezTo>
                <a:cubicBezTo>
                  <a:pt x="1270404" y="5577445"/>
                  <a:pt x="1236263" y="5586393"/>
                  <a:pt x="1224877" y="5570207"/>
                </a:cubicBezTo>
                <a:cubicBezTo>
                  <a:pt x="1218892" y="5580643"/>
                  <a:pt x="1203320" y="5557444"/>
                  <a:pt x="1188481" y="5562311"/>
                </a:cubicBezTo>
                <a:cubicBezTo>
                  <a:pt x="1177571" y="5566931"/>
                  <a:pt x="1170302" y="5560971"/>
                  <a:pt x="1160620" y="5558862"/>
                </a:cubicBezTo>
                <a:cubicBezTo>
                  <a:pt x="1146504" y="5561577"/>
                  <a:pt x="1106544" y="5545833"/>
                  <a:pt x="1097113" y="5537725"/>
                </a:cubicBezTo>
                <a:cubicBezTo>
                  <a:pt x="1076260" y="5511528"/>
                  <a:pt x="1012618" y="5517876"/>
                  <a:pt x="994944" y="5497522"/>
                </a:cubicBezTo>
                <a:cubicBezTo>
                  <a:pt x="987638" y="5493756"/>
                  <a:pt x="980141" y="5491480"/>
                  <a:pt x="972567" y="5490138"/>
                </a:cubicBezTo>
                <a:lnTo>
                  <a:pt x="927036" y="5488921"/>
                </a:lnTo>
                <a:lnTo>
                  <a:pt x="905198" y="5488488"/>
                </a:lnTo>
                <a:cubicBezTo>
                  <a:pt x="920127" y="5466532"/>
                  <a:pt x="847550" y="5479119"/>
                  <a:pt x="871473" y="5463326"/>
                </a:cubicBezTo>
                <a:cubicBezTo>
                  <a:pt x="835241" y="5455796"/>
                  <a:pt x="824844" y="5441869"/>
                  <a:pt x="787335" y="5431076"/>
                </a:cubicBezTo>
                <a:lnTo>
                  <a:pt x="646418" y="5398569"/>
                </a:lnTo>
                <a:cubicBezTo>
                  <a:pt x="594533" y="5378172"/>
                  <a:pt x="569175" y="5376706"/>
                  <a:pt x="522316" y="5365133"/>
                </a:cubicBezTo>
                <a:cubicBezTo>
                  <a:pt x="485699" y="5316148"/>
                  <a:pt x="451396" y="5327743"/>
                  <a:pt x="425051" y="5295085"/>
                </a:cubicBezTo>
                <a:cubicBezTo>
                  <a:pt x="373115" y="5280721"/>
                  <a:pt x="376598" y="5265782"/>
                  <a:pt x="318461" y="5265657"/>
                </a:cubicBezTo>
                <a:lnTo>
                  <a:pt x="266536" y="5232252"/>
                </a:lnTo>
                <a:cubicBezTo>
                  <a:pt x="254867" y="5225616"/>
                  <a:pt x="251642" y="5227516"/>
                  <a:pt x="248444" y="5225838"/>
                </a:cubicBezTo>
                <a:lnTo>
                  <a:pt x="247345" y="5222181"/>
                </a:lnTo>
                <a:lnTo>
                  <a:pt x="237345" y="5217023"/>
                </a:lnTo>
                <a:lnTo>
                  <a:pt x="219603" y="5204977"/>
                </a:lnTo>
                <a:lnTo>
                  <a:pt x="214443" y="5204489"/>
                </a:lnTo>
                <a:lnTo>
                  <a:pt x="184816" y="5189073"/>
                </a:lnTo>
                <a:lnTo>
                  <a:pt x="183534" y="5189699"/>
                </a:lnTo>
                <a:cubicBezTo>
                  <a:pt x="179981" y="5190754"/>
                  <a:pt x="176085" y="5190869"/>
                  <a:pt x="171363" y="5189023"/>
                </a:cubicBezTo>
                <a:cubicBezTo>
                  <a:pt x="165797" y="5204157"/>
                  <a:pt x="163531" y="5192594"/>
                  <a:pt x="150096" y="5185813"/>
                </a:cubicBezTo>
                <a:lnTo>
                  <a:pt x="59253" y="5172817"/>
                </a:lnTo>
                <a:lnTo>
                  <a:pt x="52526" y="5170052"/>
                </a:lnTo>
                <a:lnTo>
                  <a:pt x="52188" y="5170183"/>
                </a:lnTo>
                <a:cubicBezTo>
                  <a:pt x="50293" y="5169980"/>
                  <a:pt x="47917" y="5169219"/>
                  <a:pt x="44687" y="5167637"/>
                </a:cubicBezTo>
                <a:lnTo>
                  <a:pt x="40261" y="5165012"/>
                </a:lnTo>
                <a:lnTo>
                  <a:pt x="27209" y="5159648"/>
                </a:lnTo>
                <a:lnTo>
                  <a:pt x="21368" y="5159036"/>
                </a:lnTo>
                <a:lnTo>
                  <a:pt x="0" y="5158850"/>
                </a:lnTo>
                <a:close/>
              </a:path>
            </a:pathLst>
          </a:custGeom>
        </p:spPr>
      </p:pic>
      <p:sp>
        <p:nvSpPr>
          <p:cNvPr id="2" name="Title 1"/>
          <p:cNvSpPr>
            <a:spLocks noGrp="1"/>
          </p:cNvSpPr>
          <p:nvPr>
            <p:ph type="ctrTitle"/>
          </p:nvPr>
        </p:nvSpPr>
        <p:spPr>
          <a:xfrm>
            <a:off x="462235" y="725819"/>
            <a:ext cx="6931319" cy="2561967"/>
          </a:xfrm>
        </p:spPr>
        <p:txBody>
          <a:bodyPr anchor="b">
            <a:noAutofit/>
          </a:bodyPr>
          <a:lstStyle/>
          <a:p>
            <a:pPr algn="l"/>
            <a:r>
              <a:rPr lang="en-US" sz="6600" b="1">
                <a:solidFill>
                  <a:schemeClr val="tx1">
                    <a:lumMod val="85000"/>
                    <a:lumOff val="15000"/>
                  </a:schemeClr>
                </a:solidFill>
                <a:ea typeface="+mj-lt"/>
                <a:cs typeface="+mj-lt"/>
              </a:rPr>
              <a:t>Partnership in Bloom</a:t>
            </a:r>
            <a:endParaRPr lang="en-US" sz="5400" b="1">
              <a:solidFill>
                <a:schemeClr val="tx1">
                  <a:lumMod val="85000"/>
                  <a:lumOff val="15000"/>
                </a:schemeClr>
              </a:solidFill>
            </a:endParaRPr>
          </a:p>
        </p:txBody>
      </p:sp>
      <p:pic>
        <p:nvPicPr>
          <p:cNvPr id="6" name="Picture 5" descr="A logo of a church&#10;&#10;AI-generated content may be incorrect.">
            <a:extLst>
              <a:ext uri="{FF2B5EF4-FFF2-40B4-BE49-F238E27FC236}">
                <a16:creationId xmlns:a16="http://schemas.microsoft.com/office/drawing/2014/main" id="{FDC5A522-AA50-7FD9-1618-7DBEF526AFB8}"/>
              </a:ext>
            </a:extLst>
          </p:cNvPr>
          <p:cNvPicPr>
            <a:picLocks noChangeAspect="1"/>
          </p:cNvPicPr>
          <p:nvPr/>
        </p:nvPicPr>
        <p:blipFill>
          <a:blip r:embed="rId4"/>
          <a:stretch>
            <a:fillRect/>
          </a:stretch>
        </p:blipFill>
        <p:spPr>
          <a:xfrm>
            <a:off x="645583" y="5242052"/>
            <a:ext cx="10742084" cy="1612646"/>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71EFA4C-C095-FDDF-2B1F-105738079AC0}"/>
              </a:ext>
            </a:extLst>
          </p:cNvPr>
          <p:cNvSpPr>
            <a:spLocks noGrp="1"/>
          </p:cNvSpPr>
          <p:nvPr>
            <p:ph type="title"/>
          </p:nvPr>
        </p:nvSpPr>
        <p:spPr>
          <a:xfrm>
            <a:off x="3771833" y="1070945"/>
            <a:ext cx="7164378" cy="4590587"/>
          </a:xfrm>
        </p:spPr>
        <p:txBody>
          <a:bodyPr vert="horz" lIns="91440" tIns="45720" rIns="91440" bIns="45720" rtlCol="0" anchor="t">
            <a:noAutofit/>
          </a:bodyPr>
          <a:lstStyle/>
          <a:p>
            <a:pPr algn="r"/>
            <a:r>
              <a:rPr lang="en-US" sz="5400">
                <a:solidFill>
                  <a:srgbClr val="FFFFFF"/>
                </a:solidFill>
                <a:ea typeface="+mj-lt"/>
                <a:cs typeface="+mj-lt"/>
              </a:rPr>
              <a:t>In this season of renewal, Mission and Service partners everywhere are </a:t>
            </a:r>
            <a:r>
              <a:rPr lang="en-US" sz="5400" dirty="0">
                <a:solidFill>
                  <a:srgbClr val="FFFFFF"/>
                </a:solidFill>
                <a:ea typeface="+mj-lt"/>
                <a:cs typeface="+mj-lt"/>
              </a:rPr>
              <a:t>turning hope into hands-on love</a:t>
            </a:r>
            <a:r>
              <a:rPr lang="en-US" sz="5400" kern="1200" dirty="0">
                <a:solidFill>
                  <a:srgbClr val="FFFFFF"/>
                </a:solidFill>
                <a:ea typeface="+mj-lt"/>
                <a:cs typeface="+mj-lt"/>
              </a:rPr>
              <a:t>.</a:t>
            </a:r>
            <a:endParaRPr lang="en-US" dirty="0">
              <a:ea typeface="+mj-lt"/>
              <a:cs typeface="+mj-lt"/>
            </a:endParaRP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pic>
        <p:nvPicPr>
          <p:cNvPr id="5" name="Picture 4" descr="A logo of a church&#10;&#10;AI-generated content may be incorrect.">
            <a:extLst>
              <a:ext uri="{FF2B5EF4-FFF2-40B4-BE49-F238E27FC236}">
                <a16:creationId xmlns:a16="http://schemas.microsoft.com/office/drawing/2014/main" id="{D8002CA2-EACE-8EDD-800C-89093F555B17}"/>
              </a:ext>
            </a:extLst>
          </p:cNvPr>
          <p:cNvPicPr>
            <a:picLocks noChangeAspect="1"/>
          </p:cNvPicPr>
          <p:nvPr/>
        </p:nvPicPr>
        <p:blipFill>
          <a:blip r:embed="rId3"/>
          <a:stretch>
            <a:fillRect/>
          </a:stretch>
        </p:blipFill>
        <p:spPr>
          <a:xfrm>
            <a:off x="933131" y="5414580"/>
            <a:ext cx="9491255" cy="1440118"/>
          </a:xfrm>
          <a:prstGeom prst="rect">
            <a:avLst/>
          </a:prstGeom>
        </p:spPr>
      </p:pic>
    </p:spTree>
    <p:extLst>
      <p:ext uri="{BB962C8B-B14F-4D97-AF65-F5344CB8AC3E}">
        <p14:creationId xmlns:p14="http://schemas.microsoft.com/office/powerpoint/2010/main" val="292181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0b0cb38fc259f04dc62f2a8b002b0c01">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26ee2e785dbf62eff75947e5b51df732"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3c940ca1-5ff5-4c12-9ecd-e33ede4a829f"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Props1.xml><?xml version="1.0" encoding="utf-8"?>
<ds:datastoreItem xmlns:ds="http://schemas.openxmlformats.org/officeDocument/2006/customXml" ds:itemID="{62A8A3B3-2CD8-4026-8541-E9B6A4F971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3FEEC2-8205-427E-803A-2F96FFB0BA91}">
  <ds:schemaRefs>
    <ds:schemaRef ds:uri="Microsoft.SharePoint.Taxonomy.ContentTypeSync"/>
  </ds:schemaRefs>
</ds:datastoreItem>
</file>

<file path=customXml/itemProps3.xml><?xml version="1.0" encoding="utf-8"?>
<ds:datastoreItem xmlns:ds="http://schemas.openxmlformats.org/officeDocument/2006/customXml" ds:itemID="{F90DE7C9-0862-475B-81F5-AFDF1BFA0CED}">
  <ds:schemaRefs>
    <ds:schemaRef ds:uri="http://schemas.microsoft.com/sharepoint/v3/contenttype/forms"/>
  </ds:schemaRefs>
</ds:datastoreItem>
</file>

<file path=customXml/itemProps4.xml><?xml version="1.0" encoding="utf-8"?>
<ds:datastoreItem xmlns:ds="http://schemas.openxmlformats.org/officeDocument/2006/customXml" ds:itemID="{685F343D-7542-4AB8-82B9-99C248C7A893}">
  <ds:schemaRefs>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 ds:uri="51dc2e4b-bf63-4bda-b747-c27924f79ae2"/>
    <ds:schemaRef ds:uri="http://schemas.openxmlformats.org/package/2006/metadata/core-properties"/>
    <ds:schemaRef ds:uri="f235ab88-6d95-44b4-9fae-e6e389b95fc3"/>
    <ds:schemaRef ds:uri="eb6d8c5d-5b31-4807-8756-a31b61bec20d"/>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281</Words>
  <Application>Microsoft Office PowerPoint</Application>
  <PresentationFormat>Widescreen</PresentationFormat>
  <Paragraphs>25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Partnership in Bloom</vt:lpstr>
      <vt:lpstr>In this season of renewal, Mission and Service partners everywhere are turning hope into hands-on love.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Partnership in Bloom</dc:title>
  <dc:creator>The United Church of Canada</dc:creator>
  <cp:lastModifiedBy>Cara James</cp:lastModifiedBy>
  <cp:revision>73</cp:revision>
  <dcterms:created xsi:type="dcterms:W3CDTF">2025-12-17T18:41:10Z</dcterms:created>
  <dcterms:modified xsi:type="dcterms:W3CDTF">2026-02-23T16:34:36Z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