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6" d="100"/>
          <a:sy n="66" d="100"/>
        </p:scale>
        <p:origin x="4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lennie" userId="S::lglennie@united-church.ca::e85a353d-2799-4edf-884d-40213d31629a" providerId="AD" clId="Web-{97BA90B4-395D-7BC1-D6A2-126FB883BB66}"/>
    <pc:docChg chg="modSld">
      <pc:chgData name="Lindsay Glennie" userId="S::lglennie@united-church.ca::e85a353d-2799-4edf-884d-40213d31629a" providerId="AD" clId="Web-{97BA90B4-395D-7BC1-D6A2-126FB883BB66}" dt="2025-12-17T18:49:33.990" v="25" actId="20577"/>
      <pc:docMkLst>
        <pc:docMk/>
      </pc:docMkLst>
      <pc:sldChg chg="modSp modNotes">
        <pc:chgData name="Lindsay Glennie" userId="S::lglennie@united-church.ca::e85a353d-2799-4edf-884d-40213d31629a" providerId="AD" clId="Web-{97BA90B4-395D-7BC1-D6A2-126FB883BB66}" dt="2025-12-17T18:49:07.537" v="22"/>
        <pc:sldMkLst>
          <pc:docMk/>
          <pc:sldMk cId="109857222" sldId="256"/>
        </pc:sldMkLst>
        <pc:spChg chg="mod">
          <ac:chgData name="Lindsay Glennie" userId="S::lglennie@united-church.ca::e85a353d-2799-4edf-884d-40213d31629a" providerId="AD" clId="Web-{97BA90B4-395D-7BC1-D6A2-126FB883BB66}" dt="2025-12-17T18:47:40.723" v="0" actId="20577"/>
          <ac:spMkLst>
            <pc:docMk/>
            <pc:sldMk cId="109857222" sldId="256"/>
            <ac:spMk id="2" creationId="{00000000-0000-0000-0000-000000000000}"/>
          </ac:spMkLst>
        </pc:spChg>
        <pc:picChg chg="mod">
          <ac:chgData name="Lindsay Glennie" userId="S::lglennie@united-church.ca::e85a353d-2799-4edf-884d-40213d31629a" providerId="AD" clId="Web-{97BA90B4-395D-7BC1-D6A2-126FB883BB66}" dt="2025-12-17T18:48:09.286" v="4"/>
          <ac:picMkLst>
            <pc:docMk/>
            <pc:sldMk cId="109857222" sldId="256"/>
            <ac:picMk id="4" creationId="{B28FFDB1-5AE8-8BF4-5FD4-251FE314237D}"/>
          </ac:picMkLst>
        </pc:picChg>
      </pc:sldChg>
      <pc:sldChg chg="modSp modNotes">
        <pc:chgData name="Lindsay Glennie" userId="S::lglennie@united-church.ca::e85a353d-2799-4edf-884d-40213d31629a" providerId="AD" clId="Web-{97BA90B4-395D-7BC1-D6A2-126FB883BB66}" dt="2025-12-17T18:49:33.990" v="25" actId="20577"/>
        <pc:sldMkLst>
          <pc:docMk/>
          <pc:sldMk cId="2921813172" sldId="257"/>
        </pc:sldMkLst>
        <pc:spChg chg="mod">
          <ac:chgData name="Lindsay Glennie" userId="S::lglennie@united-church.ca::e85a353d-2799-4edf-884d-40213d31629a" providerId="AD" clId="Web-{97BA90B4-395D-7BC1-D6A2-126FB883BB66}" dt="2025-12-17T18:49:33.990" v="25" actId="20577"/>
          <ac:spMkLst>
            <pc:docMk/>
            <pc:sldMk cId="2921813172" sldId="257"/>
            <ac:spMk id="2" creationId="{171EFA4C-C095-FDDF-2B1F-105738079AC0}"/>
          </ac:spMkLst>
        </pc:spChg>
      </pc:sldChg>
    </pc:docChg>
  </pc:docChgLst>
  <pc:docChgLst>
    <pc:chgData name="Lindsay Glennie" userId="S::lglennie@united-church.ca::e85a353d-2799-4edf-884d-40213d31629a" providerId="AD" clId="Web-{3472D0CD-9977-B7B2-537F-DC4561A4CA7D}"/>
    <pc:docChg chg="modSld">
      <pc:chgData name="Lindsay Glennie" userId="S::lglennie@united-church.ca::e85a353d-2799-4edf-884d-40213d31629a" providerId="AD" clId="Web-{3472D0CD-9977-B7B2-537F-DC4561A4CA7D}" dt="2025-12-17T18:46:48.289" v="2" actId="14100"/>
      <pc:docMkLst>
        <pc:docMk/>
      </pc:docMkLst>
      <pc:sldChg chg="addSp modSp">
        <pc:chgData name="Lindsay Glennie" userId="S::lglennie@united-church.ca::e85a353d-2799-4edf-884d-40213d31629a" providerId="AD" clId="Web-{3472D0CD-9977-B7B2-537F-DC4561A4CA7D}" dt="2025-12-17T18:46:48.289" v="2" actId="14100"/>
        <pc:sldMkLst>
          <pc:docMk/>
          <pc:sldMk cId="2921813172" sldId="257"/>
        </pc:sldMkLst>
        <pc:picChg chg="add mod">
          <ac:chgData name="Lindsay Glennie" userId="S::lglennie@united-church.ca::e85a353d-2799-4edf-884d-40213d31629a" providerId="AD" clId="Web-{3472D0CD-9977-B7B2-537F-DC4561A4CA7D}" dt="2025-12-17T18:46:48.289" v="2" actId="14100"/>
          <ac:picMkLst>
            <pc:docMk/>
            <pc:sldMk cId="2921813172" sldId="257"/>
            <ac:picMk id="3" creationId="{A18BD4A3-6ADD-11A4-38AD-D64D0EC55E58}"/>
          </ac:picMkLst>
        </pc:picChg>
      </pc:sldChg>
    </pc:docChg>
  </pc:docChgLst>
  <pc:docChgLst>
    <pc:chgData name="Lindsay Glennie" userId="S::lglennie@united-church.ca::e85a353d-2799-4edf-884d-40213d31629a" providerId="AD" clId="Web-{77D92397-7009-7CB8-0884-8A91B44B4F5F}"/>
    <pc:docChg chg="addSld modSld">
      <pc:chgData name="Lindsay Glennie" userId="S::lglennie@united-church.ca::e85a353d-2799-4edf-884d-40213d31629a" providerId="AD" clId="Web-{77D92397-7009-7CB8-0884-8A91B44B4F5F}" dt="2025-12-17T18:46:29.181" v="57"/>
      <pc:docMkLst>
        <pc:docMk/>
      </pc:docMkLst>
      <pc:sldChg chg="addSp delSp modSp mod setBg setClrOvrMap modNotes">
        <pc:chgData name="Lindsay Glennie" userId="S::lglennie@united-church.ca::e85a353d-2799-4edf-884d-40213d31629a" providerId="AD" clId="Web-{77D92397-7009-7CB8-0884-8A91B44B4F5F}" dt="2025-12-17T18:46:29.181" v="57"/>
        <pc:sldMkLst>
          <pc:docMk/>
          <pc:sldMk cId="109857222" sldId="256"/>
        </pc:sldMkLst>
        <pc:spChg chg="mod ord">
          <ac:chgData name="Lindsay Glennie" userId="S::lglennie@united-church.ca::e85a353d-2799-4edf-884d-40213d31629a" providerId="AD" clId="Web-{77D92397-7009-7CB8-0884-8A91B44B4F5F}" dt="2025-12-17T18:43:40.370" v="8"/>
          <ac:spMkLst>
            <pc:docMk/>
            <pc:sldMk cId="109857222" sldId="256"/>
            <ac:spMk id="2" creationId="{00000000-0000-0000-0000-000000000000}"/>
          </ac:spMkLst>
        </pc:spChg>
        <pc:spChg chg="del">
          <ac:chgData name="Lindsay Glennie" userId="S::lglennie@united-church.ca::e85a353d-2799-4edf-884d-40213d31629a" providerId="AD" clId="Web-{77D92397-7009-7CB8-0884-8A91B44B4F5F}" dt="2025-12-17T18:43:23.010" v="6"/>
          <ac:spMkLst>
            <pc:docMk/>
            <pc:sldMk cId="109857222" sldId="256"/>
            <ac:spMk id="3" creationId="{00000000-0000-0000-0000-000000000000}"/>
          </ac:spMkLst>
        </pc:spChg>
        <pc:spChg chg="add">
          <ac:chgData name="Lindsay Glennie" userId="S::lglennie@united-church.ca::e85a353d-2799-4edf-884d-40213d31629a" providerId="AD" clId="Web-{77D92397-7009-7CB8-0884-8A91B44B4F5F}" dt="2025-12-17T18:43:40.370" v="8"/>
          <ac:spMkLst>
            <pc:docMk/>
            <pc:sldMk cId="109857222" sldId="256"/>
            <ac:spMk id="9" creationId="{71B2258F-86CA-4D4D-8270-BC05FCDEBFB3}"/>
          </ac:spMkLst>
        </pc:spChg>
        <pc:picChg chg="add mod">
          <ac:chgData name="Lindsay Glennie" userId="S::lglennie@united-church.ca::e85a353d-2799-4edf-884d-40213d31629a" providerId="AD" clId="Web-{77D92397-7009-7CB8-0884-8A91B44B4F5F}" dt="2025-12-17T18:43:40.370" v="8"/>
          <ac:picMkLst>
            <pc:docMk/>
            <pc:sldMk cId="109857222" sldId="256"/>
            <ac:picMk id="4" creationId="{B28FFDB1-5AE8-8BF4-5FD4-251FE314237D}"/>
          </ac:picMkLst>
        </pc:picChg>
        <pc:picChg chg="add mod">
          <ac:chgData name="Lindsay Glennie" userId="S::lglennie@united-church.ca::e85a353d-2799-4edf-884d-40213d31629a" providerId="AD" clId="Web-{77D92397-7009-7CB8-0884-8A91B44B4F5F}" dt="2025-12-17T18:44:04.120" v="10" actId="1076"/>
          <ac:picMkLst>
            <pc:docMk/>
            <pc:sldMk cId="109857222" sldId="256"/>
            <ac:picMk id="5" creationId="{26A0937D-90F6-A8E2-A4D6-11EFB1DAE7D9}"/>
          </ac:picMkLst>
        </pc:picChg>
      </pc:sldChg>
      <pc:sldChg chg="addSp delSp modSp new mod setBg modNotes">
        <pc:chgData name="Lindsay Glennie" userId="S::lglennie@united-church.ca::e85a353d-2799-4edf-884d-40213d31629a" providerId="AD" clId="Web-{77D92397-7009-7CB8-0884-8A91B44B4F5F}" dt="2025-12-17T18:46:22.775" v="52"/>
        <pc:sldMkLst>
          <pc:docMk/>
          <pc:sldMk cId="2921813172" sldId="257"/>
        </pc:sldMkLst>
        <pc:spChg chg="mod">
          <ac:chgData name="Lindsay Glennie" userId="S::lglennie@united-church.ca::e85a353d-2799-4edf-884d-40213d31629a" providerId="AD" clId="Web-{77D92397-7009-7CB8-0884-8A91B44B4F5F}" dt="2025-12-17T18:46:03.822" v="50" actId="14100"/>
          <ac:spMkLst>
            <pc:docMk/>
            <pc:sldMk cId="2921813172" sldId="257"/>
            <ac:spMk id="2" creationId="{171EFA4C-C095-FDDF-2B1F-105738079AC0}"/>
          </ac:spMkLst>
        </pc:spChg>
        <pc:spChg chg="del mod">
          <ac:chgData name="Lindsay Glennie" userId="S::lglennie@united-church.ca::e85a353d-2799-4edf-884d-40213d31629a" providerId="AD" clId="Web-{77D92397-7009-7CB8-0884-8A91B44B4F5F}" dt="2025-12-17T18:44:35.557" v="16"/>
          <ac:spMkLst>
            <pc:docMk/>
            <pc:sldMk cId="2921813172" sldId="257"/>
            <ac:spMk id="3" creationId="{E47DEE3C-CA2C-26B9-EDE1-E3A7B1F727C2}"/>
          </ac:spMkLst>
        </pc:spChg>
        <pc:spChg chg="add">
          <ac:chgData name="Lindsay Glennie" userId="S::lglennie@united-church.ca::e85a353d-2799-4edf-884d-40213d31629a" providerId="AD" clId="Web-{77D92397-7009-7CB8-0884-8A91B44B4F5F}" dt="2025-12-17T18:45:42.400" v="40"/>
          <ac:spMkLst>
            <pc:docMk/>
            <pc:sldMk cId="2921813172" sldId="257"/>
            <ac:spMk id="7" creationId="{1A3C89F8-0D2F-47FF-B903-151248265F47}"/>
          </ac:spMkLst>
        </pc:spChg>
        <pc:spChg chg="add">
          <ac:chgData name="Lindsay Glennie" userId="S::lglennie@united-church.ca::e85a353d-2799-4edf-884d-40213d31629a" providerId="AD" clId="Web-{77D92397-7009-7CB8-0884-8A91B44B4F5F}" dt="2025-12-17T18:45:42.400" v="40"/>
          <ac:spMkLst>
            <pc:docMk/>
            <pc:sldMk cId="2921813172" sldId="257"/>
            <ac:spMk id="9" creationId="{C5CB530E-515E-412C-9DF1-5F8FFBD6F383}"/>
          </ac:spMkLst>
        </pc:spChg>
        <pc:spChg chg="add">
          <ac:chgData name="Lindsay Glennie" userId="S::lglennie@united-church.ca::e85a353d-2799-4edf-884d-40213d31629a" providerId="AD" clId="Web-{77D92397-7009-7CB8-0884-8A91B44B4F5F}" dt="2025-12-17T18:45:42.400" v="40"/>
          <ac:spMkLst>
            <pc:docMk/>
            <pc:sldMk cId="2921813172" sldId="257"/>
            <ac:spMk id="11" creationId="{712D4376-A578-4FF1-94FC-245E7A6A489F}"/>
          </ac:spMkLst>
        </pc:spChg>
        <pc:spChg chg="add">
          <ac:chgData name="Lindsay Glennie" userId="S::lglennie@united-church.ca::e85a353d-2799-4edf-884d-40213d31629a" providerId="AD" clId="Web-{77D92397-7009-7CB8-0884-8A91B44B4F5F}" dt="2025-12-17T18:45:42.400" v="40"/>
          <ac:spMkLst>
            <pc:docMk/>
            <pc:sldMk cId="2921813172" sldId="257"/>
            <ac:spMk id="13" creationId="{AEA7509D-F04F-40CB-A0B3-EEF16499CC9F}"/>
          </ac:spMkLst>
        </pc:spChg>
        <pc:spChg chg="add">
          <ac:chgData name="Lindsay Glennie" userId="S::lglennie@united-church.ca::e85a353d-2799-4edf-884d-40213d31629a" providerId="AD" clId="Web-{77D92397-7009-7CB8-0884-8A91B44B4F5F}" dt="2025-12-17T18:45:42.400" v="40"/>
          <ac:spMkLst>
            <pc:docMk/>
            <pc:sldMk cId="2921813172" sldId="257"/>
            <ac:spMk id="17" creationId="{508BEF50-7B1E-49A4-BC19-5F4F1D755E64}"/>
          </ac:spMkLst>
        </pc:spChg>
        <pc:spChg chg="add">
          <ac:chgData name="Lindsay Glennie" userId="S::lglennie@united-church.ca::e85a353d-2799-4edf-884d-40213d31629a" providerId="AD" clId="Web-{77D92397-7009-7CB8-0884-8A91B44B4F5F}" dt="2025-12-17T18:45:42.400" v="40"/>
          <ac:spMkLst>
            <pc:docMk/>
            <pc:sldMk cId="2921813172" sldId="257"/>
            <ac:spMk id="19" creationId="{3FBAD350-5664-4811-A208-657FB882D350}"/>
          </ac:spMkLst>
        </pc:spChg>
        <pc:spChg chg="add">
          <ac:chgData name="Lindsay Glennie" userId="S::lglennie@united-church.ca::e85a353d-2799-4edf-884d-40213d31629a" providerId="AD" clId="Web-{77D92397-7009-7CB8-0884-8A91B44B4F5F}" dt="2025-12-17T18:45:42.400" v="40"/>
          <ac:spMkLst>
            <pc:docMk/>
            <pc:sldMk cId="2921813172" sldId="257"/>
            <ac:spMk id="21" creationId="{C39ADB8F-D187-49D7-BDCF-C1B6DC727068}"/>
          </ac:spMkLst>
        </pc:spChg>
        <pc:cxnChg chg="add">
          <ac:chgData name="Lindsay Glennie" userId="S::lglennie@united-church.ca::e85a353d-2799-4edf-884d-40213d31629a" providerId="AD" clId="Web-{77D92397-7009-7CB8-0884-8A91B44B4F5F}" dt="2025-12-17T18:45:42.400" v="40"/>
          <ac:cxnSpMkLst>
            <pc:docMk/>
            <pc:sldMk cId="2921813172" sldId="257"/>
            <ac:cxnSpMk id="15" creationId="{56020367-4FD5-4596-8E10-C5F095CD8DBF}"/>
          </ac:cxnSpMkLst>
        </pc:cxnChg>
      </pc:sldChg>
    </pc:docChg>
  </pc:docChgLst>
  <pc:docChgLst>
    <pc:chgData name="Lindsay Glennie" userId="S::lglennie@united-church.ca::e85a353d-2799-4edf-884d-40213d31629a" providerId="AD" clId="Web-{12C19766-7602-6DE6-D7DF-50485E13AB6A}"/>
    <pc:docChg chg="modSld">
      <pc:chgData name="Lindsay Glennie" userId="S::lglennie@united-church.ca::e85a353d-2799-4edf-884d-40213d31629a" providerId="AD" clId="Web-{12C19766-7602-6DE6-D7DF-50485E13AB6A}" dt="2025-12-17T18:53:52.165" v="15"/>
      <pc:docMkLst>
        <pc:docMk/>
      </pc:docMkLst>
      <pc:sldChg chg="modSp modNotes">
        <pc:chgData name="Lindsay Glennie" userId="S::lglennie@united-church.ca::e85a353d-2799-4edf-884d-40213d31629a" providerId="AD" clId="Web-{12C19766-7602-6DE6-D7DF-50485E13AB6A}" dt="2025-12-17T18:53:52.165" v="15"/>
        <pc:sldMkLst>
          <pc:docMk/>
          <pc:sldMk cId="109857222" sldId="256"/>
        </pc:sldMkLst>
        <pc:spChg chg="mod">
          <ac:chgData name="Lindsay Glennie" userId="S::lglennie@united-church.ca::e85a353d-2799-4edf-884d-40213d31629a" providerId="AD" clId="Web-{12C19766-7602-6DE6-D7DF-50485E13AB6A}" dt="2025-12-17T18:52:46.524" v="1" actId="20577"/>
          <ac:spMkLst>
            <pc:docMk/>
            <pc:sldMk cId="109857222" sldId="256"/>
            <ac:spMk id="2" creationId="{00000000-0000-0000-0000-000000000000}"/>
          </ac:spMkLst>
        </pc:spChg>
        <pc:picChg chg="mod">
          <ac:chgData name="Lindsay Glennie" userId="S::lglennie@united-church.ca::e85a353d-2799-4edf-884d-40213d31629a" providerId="AD" clId="Web-{12C19766-7602-6DE6-D7DF-50485E13AB6A}" dt="2025-12-17T18:53:52.165" v="15"/>
          <ac:picMkLst>
            <pc:docMk/>
            <pc:sldMk cId="109857222" sldId="256"/>
            <ac:picMk id="4" creationId="{B28FFDB1-5AE8-8BF4-5FD4-251FE314237D}"/>
          </ac:picMkLst>
        </pc:picChg>
      </pc:sldChg>
      <pc:sldChg chg="modSp modNotes">
        <pc:chgData name="Lindsay Glennie" userId="S::lglennie@united-church.ca::e85a353d-2799-4edf-884d-40213d31629a" providerId="AD" clId="Web-{12C19766-7602-6DE6-D7DF-50485E13AB6A}" dt="2025-12-17T18:53:24.056" v="9"/>
        <pc:sldMkLst>
          <pc:docMk/>
          <pc:sldMk cId="2921813172" sldId="257"/>
        </pc:sldMkLst>
        <pc:spChg chg="mod">
          <ac:chgData name="Lindsay Glennie" userId="S::lglennie@united-church.ca::e85a353d-2799-4edf-884d-40213d31629a" providerId="AD" clId="Web-{12C19766-7602-6DE6-D7DF-50485E13AB6A}" dt="2025-12-17T18:53:20.306" v="7" actId="20577"/>
          <ac:spMkLst>
            <pc:docMk/>
            <pc:sldMk cId="2921813172" sldId="257"/>
            <ac:spMk id="2" creationId="{171EFA4C-C095-FDDF-2B1F-105738079A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E9C5B-C87A-4FBD-A2CE-BB67B891C862}" type="datetimeFigureOut">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0E569-9104-420F-988E-A613052177C4}" type="slidenum">
              <a:t>‹#›</a:t>
            </a:fld>
            <a:endParaRPr lang="en-US"/>
          </a:p>
        </p:txBody>
      </p:sp>
    </p:spTree>
    <p:extLst>
      <p:ext uri="{BB962C8B-B14F-4D97-AF65-F5344CB8AC3E}">
        <p14:creationId xmlns:p14="http://schemas.microsoft.com/office/powerpoint/2010/main" val="259987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a:solidFill>
                  <a:srgbClr val="FFFFFF"/>
                </a:solidFill>
              </a:rPr>
              <a:t>Where </a:t>
            </a:r>
            <a:r>
              <a:rPr lang="en-US" b="1" err="1">
                <a:solidFill>
                  <a:srgbClr val="FFFFFF"/>
                </a:solidFill>
              </a:rPr>
              <a:t>Neighbours</a:t>
            </a:r>
            <a:r>
              <a:rPr lang="en-US" b="1">
                <a:solidFill>
                  <a:srgbClr val="FFFFFF"/>
                </a:solidFill>
              </a:rPr>
              <a:t> Meet</a:t>
            </a:r>
            <a:endParaRPr lang="en-US"/>
          </a:p>
          <a:p>
            <a:endParaRPr lang="en-US" dirty="0">
              <a:solidFill>
                <a:srgbClr val="FFFFFF"/>
              </a:solidFill>
              <a:ea typeface="Calibri"/>
              <a:cs typeface="Calibri"/>
            </a:endParaRPr>
          </a:p>
        </p:txBody>
      </p:sp>
      <p:sp>
        <p:nvSpPr>
          <p:cNvPr id="4" name="Slide Number Placeholder 3"/>
          <p:cNvSpPr>
            <a:spLocks noGrp="1"/>
          </p:cNvSpPr>
          <p:nvPr>
            <p:ph type="sldNum" sz="quarter" idx="5"/>
          </p:nvPr>
        </p:nvSpPr>
        <p:spPr/>
        <p:txBody>
          <a:bodyPr/>
          <a:lstStyle/>
          <a:p>
            <a:fld id="{B2B0E569-9104-420F-988E-A613052177C4}" type="slidenum">
              <a:t>1</a:t>
            </a:fld>
            <a:endParaRPr lang="en-US"/>
          </a:p>
        </p:txBody>
      </p:sp>
    </p:spTree>
    <p:extLst>
      <p:ext uri="{BB962C8B-B14F-4D97-AF65-F5344CB8AC3E}">
        <p14:creationId xmlns:p14="http://schemas.microsoft.com/office/powerpoint/2010/main" val="148995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Halifax, NS, Brunswick Street Mission is a steady presence for people who need support, connection, and dignity. Every day, neighbours come through its doors to find a place where they are seen and valued.</a:t>
            </a:r>
          </a:p>
          <a:p>
            <a:r>
              <a:rPr lang="en-US"/>
              <a:t> </a:t>
            </a:r>
          </a:p>
          <a:p>
            <a:r>
              <a:rPr lang="en-US" dirty="0"/>
              <a:t>Every weekday morning, the Mission serves a hot breakfast. For many, it’s the most reliable meal they will have that day. Staff serve eggs, protein, toast, fruit, juice, and coffee, and they do so with care and connection. Some enjoy breakfast in the dining area, while others take their meal to go. Either way, the meal offers nourishment, but also a sense of stability and welcome.</a:t>
            </a:r>
            <a:endParaRPr lang="en-US"/>
          </a:p>
          <a:p>
            <a:r>
              <a:rPr lang="en-US"/>
              <a:t> </a:t>
            </a:r>
          </a:p>
          <a:p>
            <a:r>
              <a:rPr lang="en-US" dirty="0"/>
              <a:t>The Mission’s café offers a warm, safe space to land. People gather around puzzles, books, and quiet rest areas, sharing moments of calm that are often hard to find elsewhere.</a:t>
            </a:r>
            <a:endParaRPr lang="en-US"/>
          </a:p>
          <a:p>
            <a:r>
              <a:rPr lang="en-US"/>
              <a:t> </a:t>
            </a:r>
          </a:p>
          <a:p>
            <a:r>
              <a:rPr lang="en-US" dirty="0"/>
              <a:t>The food bank continues the spirit of dignity and choice. Community members shop with a grocery cart, selecting items that fit their cultural traditions, dietary needs, and personal preferences. Gluten-free, vegetarian, and other specialized options are available whenever possible.</a:t>
            </a:r>
            <a:endParaRPr lang="en-US"/>
          </a:p>
          <a:p>
            <a:r>
              <a:rPr lang="en-US"/>
              <a:t> </a:t>
            </a:r>
          </a:p>
          <a:p>
            <a:r>
              <a:rPr lang="en-US" dirty="0"/>
              <a:t>Staff walk alongside people navigating difficult systems—from housing and health care to replacing lost documents—always recognizing that the people they serve are the experts of their own lives. They listen, they support, and they create pathways where obstacles once felt insurmountable.</a:t>
            </a:r>
            <a:endParaRPr lang="en-US"/>
          </a:p>
          <a:p>
            <a:r>
              <a:rPr lang="en-US"/>
              <a:t> </a:t>
            </a:r>
          </a:p>
          <a:p>
            <a:r>
              <a:rPr lang="en-US" dirty="0"/>
              <a:t>Support from Mission and Service helps Brunswick Street Mission keep doors open, meals hot, and spaces safe. Together, we walk alongside the Mission and its community, ensuring that it remains a place where people can rest, connect, and find small but meaningful ways to thrive.</a:t>
            </a:r>
          </a:p>
        </p:txBody>
      </p:sp>
      <p:sp>
        <p:nvSpPr>
          <p:cNvPr id="4" name="Slide Number Placeholder 3"/>
          <p:cNvSpPr>
            <a:spLocks noGrp="1"/>
          </p:cNvSpPr>
          <p:nvPr>
            <p:ph type="sldNum" sz="quarter" idx="5"/>
          </p:nvPr>
        </p:nvSpPr>
        <p:spPr/>
        <p:txBody>
          <a:bodyPr/>
          <a:lstStyle/>
          <a:p>
            <a:fld id="{B2B0E569-9104-420F-988E-A613052177C4}" type="slidenum">
              <a:t>2</a:t>
            </a:fld>
            <a:endParaRPr lang="en-US"/>
          </a:p>
        </p:txBody>
      </p:sp>
    </p:spTree>
    <p:extLst>
      <p:ext uri="{BB962C8B-B14F-4D97-AF65-F5344CB8AC3E}">
        <p14:creationId xmlns:p14="http://schemas.microsoft.com/office/powerpoint/2010/main" val="268349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frigerator with food in it&#10;&#10;AI-generated content may be incorrect.">
            <a:extLst>
              <a:ext uri="{FF2B5EF4-FFF2-40B4-BE49-F238E27FC236}">
                <a16:creationId xmlns:a16="http://schemas.microsoft.com/office/drawing/2014/main" id="{B28FFDB1-5AE8-8BF4-5FD4-251FE314237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8000"/>
                    </a14:imgEffect>
                  </a14:imgLayer>
                </a14:imgProps>
              </a:ext>
            </a:extLst>
          </a:blip>
          <a:srcRect t="14835" b="14835"/>
          <a:stretch>
            <a:fillRect/>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dirty="0">
                <a:solidFill>
                  <a:srgbClr val="FFFFFF"/>
                </a:solidFill>
                <a:ea typeface="+mj-lt"/>
                <a:cs typeface="+mj-lt"/>
              </a:rPr>
              <a:t>Where </a:t>
            </a:r>
            <a:r>
              <a:rPr lang="en-US" dirty="0" err="1">
                <a:solidFill>
                  <a:srgbClr val="FFFFFF"/>
                </a:solidFill>
                <a:ea typeface="+mj-lt"/>
                <a:cs typeface="+mj-lt"/>
              </a:rPr>
              <a:t>Neighbours</a:t>
            </a:r>
            <a:r>
              <a:rPr lang="en-US" dirty="0">
                <a:solidFill>
                  <a:srgbClr val="FFFFFF"/>
                </a:solidFill>
                <a:ea typeface="+mj-lt"/>
                <a:cs typeface="+mj-lt"/>
              </a:rPr>
              <a:t> Meet</a:t>
            </a:r>
            <a:endParaRPr lang="en-US" dirty="0"/>
          </a:p>
        </p:txBody>
      </p:sp>
      <p:pic>
        <p:nvPicPr>
          <p:cNvPr id="5" name="Picture 4" descr="A white and brown text&#10;&#10;AI-generated content may be incorrect.">
            <a:extLst>
              <a:ext uri="{FF2B5EF4-FFF2-40B4-BE49-F238E27FC236}">
                <a16:creationId xmlns:a16="http://schemas.microsoft.com/office/drawing/2014/main" id="{26A0937D-90F6-A8E2-A4D6-11EFB1DAE7D9}"/>
              </a:ext>
            </a:extLst>
          </p:cNvPr>
          <p:cNvPicPr>
            <a:picLocks noChangeAspect="1"/>
          </p:cNvPicPr>
          <p:nvPr/>
        </p:nvPicPr>
        <p:blipFill>
          <a:blip r:embed="rId5"/>
          <a:stretch>
            <a:fillRect/>
          </a:stretch>
        </p:blipFill>
        <p:spPr>
          <a:xfrm>
            <a:off x="3738563" y="4564146"/>
            <a:ext cx="4714875" cy="590550"/>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71EFA4C-C095-FDDF-2B1F-105738079AC0}"/>
              </a:ext>
            </a:extLst>
          </p:cNvPr>
          <p:cNvSpPr>
            <a:spLocks noGrp="1"/>
          </p:cNvSpPr>
          <p:nvPr>
            <p:ph type="title"/>
          </p:nvPr>
        </p:nvSpPr>
        <p:spPr>
          <a:xfrm>
            <a:off x="3238746" y="623450"/>
            <a:ext cx="7761936" cy="4592609"/>
          </a:xfrm>
        </p:spPr>
        <p:txBody>
          <a:bodyPr vert="horz" lIns="91440" tIns="45720" rIns="91440" bIns="45720" rtlCol="0" anchor="t">
            <a:noAutofit/>
          </a:bodyPr>
          <a:lstStyle/>
          <a:p>
            <a:pPr algn="r"/>
            <a:r>
              <a:rPr lang="en-US" sz="6600" dirty="0">
                <a:solidFill>
                  <a:srgbClr val="FFFFFF"/>
                </a:solidFill>
                <a:ea typeface="+mj-lt"/>
                <a:cs typeface="+mj-lt"/>
              </a:rPr>
              <a:t>Your support fuels the spirit of community, dignity, </a:t>
            </a:r>
            <a:r>
              <a:rPr lang="en-US" sz="6600" kern="1200" dirty="0">
                <a:solidFill>
                  <a:srgbClr val="FFFFFF"/>
                </a:solidFill>
                <a:ea typeface="+mj-lt"/>
                <a:cs typeface="+mj-lt"/>
              </a:rPr>
              <a:t>and </a:t>
            </a:r>
            <a:r>
              <a:rPr lang="en-US" sz="6600" dirty="0">
                <a:solidFill>
                  <a:srgbClr val="FFFFFF"/>
                </a:solidFill>
                <a:ea typeface="+mj-lt"/>
                <a:cs typeface="+mj-lt"/>
              </a:rPr>
              <a:t>choice at Brunswick Street Mission</a:t>
            </a:r>
            <a:r>
              <a:rPr lang="en-US" sz="6600" kern="1200" dirty="0">
                <a:solidFill>
                  <a:srgbClr val="FFFFFF"/>
                </a:solidFill>
                <a:ea typeface="+mj-lt"/>
                <a:cs typeface="+mj-lt"/>
              </a:rPr>
              <a:t>.</a:t>
            </a:r>
            <a:endParaRPr lang="en-US" dirty="0">
              <a:ea typeface="+mj-lt"/>
              <a:cs typeface="+mj-lt"/>
            </a:endParaRPr>
          </a:p>
        </p:txBody>
      </p:sp>
      <p:sp>
        <p:nvSpPr>
          <p:cNvPr id="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3" name="Picture 2" descr="A white and brown text&#10;&#10;AI-generated content may be incorrect.">
            <a:extLst>
              <a:ext uri="{FF2B5EF4-FFF2-40B4-BE49-F238E27FC236}">
                <a16:creationId xmlns:a16="http://schemas.microsoft.com/office/drawing/2014/main" id="{A18BD4A3-6ADD-11A4-38AD-D64D0EC55E58}"/>
              </a:ext>
            </a:extLst>
          </p:cNvPr>
          <p:cNvPicPr>
            <a:picLocks noChangeAspect="1"/>
          </p:cNvPicPr>
          <p:nvPr/>
        </p:nvPicPr>
        <p:blipFill>
          <a:blip r:embed="rId3"/>
          <a:stretch>
            <a:fillRect/>
          </a:stretch>
        </p:blipFill>
        <p:spPr>
          <a:xfrm>
            <a:off x="1160463" y="5791200"/>
            <a:ext cx="5667375" cy="685800"/>
          </a:xfrm>
          <a:prstGeom prst="rect">
            <a:avLst/>
          </a:prstGeom>
        </p:spPr>
      </p:pic>
    </p:spTree>
    <p:extLst>
      <p:ext uri="{BB962C8B-B14F-4D97-AF65-F5344CB8AC3E}">
        <p14:creationId xmlns:p14="http://schemas.microsoft.com/office/powerpoint/2010/main" val="2921813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3c940ca1-5ff5-4c12-9ecd-e33ede4a829f"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2f0bb2e32652dab8d241df10ba755cf1">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3bed8cbdb1fdfd424af9e1d3ce648655"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3FEEC2-8205-427E-803A-2F96FFB0BA91}">
  <ds:schemaRefs>
    <ds:schemaRef ds:uri="Microsoft.SharePoint.Taxonomy.ContentTypeSync"/>
  </ds:schemaRefs>
</ds:datastoreItem>
</file>

<file path=customXml/itemProps2.xml><?xml version="1.0" encoding="utf-8"?>
<ds:datastoreItem xmlns:ds="http://schemas.openxmlformats.org/officeDocument/2006/customXml" ds:itemID="{D8B2DA4A-2151-494A-B95C-BDED33C50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5F343D-7542-4AB8-82B9-99C248C7A893}">
  <ds:schemaRefs>
    <ds:schemaRef ds:uri="http://purl.org/dc/dcmitype/"/>
    <ds:schemaRef ds:uri="http://schemas.microsoft.com/office/2006/documentManagement/types"/>
    <ds:schemaRef ds:uri="51dc2e4b-bf63-4bda-b747-c27924f79ae2"/>
    <ds:schemaRef ds:uri="eb6d8c5d-5b31-4807-8756-a31b61bec20d"/>
    <ds:schemaRef ds:uri="http://schemas.microsoft.com/office/infopath/2007/PartnerControls"/>
    <ds:schemaRef ds:uri="http://www.w3.org/XML/1998/namespace"/>
    <ds:schemaRef ds:uri="http://schemas.microsoft.com/office/2006/metadata/properties"/>
    <ds:schemaRef ds:uri="f235ab88-6d95-44b4-9fae-e6e389b95fc3"/>
    <ds:schemaRef ds:uri="http://schemas.openxmlformats.org/package/2006/metadata/core-properties"/>
    <ds:schemaRef ds:uri="http://purl.org/dc/terms/"/>
    <ds:schemaRef ds:uri="http://purl.org/dc/elements/1.1/"/>
  </ds:schemaRefs>
</ds:datastoreItem>
</file>

<file path=customXml/itemProps4.xml><?xml version="1.0" encoding="utf-8"?>
<ds:datastoreItem xmlns:ds="http://schemas.openxmlformats.org/officeDocument/2006/customXml" ds:itemID="{F90DE7C9-0862-475B-81F5-AFDF1BFA0C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339</Words>
  <Application>Microsoft Office PowerPoint</Application>
  <PresentationFormat>Widescreen</PresentationFormat>
  <Paragraphs>16</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Where Neighbours Meet</vt:lpstr>
      <vt:lpstr>Your support fuels the spirit of community, dignity, and choice at Brunswick Street 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Neighbours Meet</dc:title>
  <dc:creator>The United Church of Canada</dc:creator>
  <cp:lastModifiedBy>Cara James</cp:lastModifiedBy>
  <cp:revision>47</cp:revision>
  <dcterms:created xsi:type="dcterms:W3CDTF">2025-12-17T18:41:10Z</dcterms:created>
  <dcterms:modified xsi:type="dcterms:W3CDTF">2026-01-06T14:20:06Z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