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32C5BACD-E3C6-8F97-031F-DBE2C3E83A58}"/>
    <pc:docChg chg="modSld">
      <pc:chgData name="Lindsay Glennie" userId="S::lglennie@united-church.ca::e85a353d-2799-4edf-884d-40213d31629a" providerId="AD" clId="Web-{32C5BACD-E3C6-8F97-031F-DBE2C3E83A58}" dt="2025-12-17T18:51:48.553" v="20" actId="1076"/>
      <pc:docMkLst>
        <pc:docMk/>
      </pc:docMkLst>
      <pc:sldChg chg="addSp delSp modSp mod setBg setClrOvrMap modNotes">
        <pc:chgData name="Lindsay Glennie" userId="S::lglennie@united-church.ca::e85a353d-2799-4edf-884d-40213d31629a" providerId="AD" clId="Web-{32C5BACD-E3C6-8F97-031F-DBE2C3E83A58}" dt="2025-12-17T18:51:48.553" v="20" actId="1076"/>
        <pc:sldMkLst>
          <pc:docMk/>
          <pc:sldMk cId="109857222" sldId="256"/>
        </pc:sldMkLst>
        <pc:spChg chg="mod ord">
          <ac:chgData name="Lindsay Glennie" userId="S::lglennie@united-church.ca::e85a353d-2799-4edf-884d-40213d31629a" providerId="AD" clId="Web-{32C5BACD-E3C6-8F97-031F-DBE2C3E83A58}" dt="2025-12-17T18:51:48.553" v="20" actId="1076"/>
          <ac:spMkLst>
            <pc:docMk/>
            <pc:sldMk cId="109857222" sldId="256"/>
            <ac:spMk id="2" creationId="{00000000-0000-0000-0000-000000000000}"/>
          </ac:spMkLst>
        </pc:spChg>
        <pc:spChg chg="add del">
          <ac:chgData name="Lindsay Glennie" userId="S::lglennie@united-church.ca::e85a353d-2799-4edf-884d-40213d31629a" providerId="AD" clId="Web-{32C5BACD-E3C6-8F97-031F-DBE2C3E83A58}" dt="2025-12-17T18:51:19.928" v="12"/>
          <ac:spMkLst>
            <pc:docMk/>
            <pc:sldMk cId="109857222" sldId="256"/>
            <ac:spMk id="8" creationId="{71B2258F-86CA-4D4D-8270-BC05FCDEBFB3}"/>
          </ac:spMkLst>
        </pc:spChg>
        <pc:spChg chg="del">
          <ac:chgData name="Lindsay Glennie" userId="S::lglennie@united-church.ca::e85a353d-2799-4edf-884d-40213d31629a" providerId="AD" clId="Web-{32C5BACD-E3C6-8F97-031F-DBE2C3E83A58}" dt="2025-12-17T18:50:49.600" v="8"/>
          <ac:spMkLst>
            <pc:docMk/>
            <pc:sldMk cId="109857222" sldId="256"/>
            <ac:spMk id="9" creationId="{71B2258F-86CA-4D4D-8270-BC05FCDEBFB3}"/>
          </ac:spMkLst>
        </pc:spChg>
        <pc:spChg chg="add">
          <ac:chgData name="Lindsay Glennie" userId="S::lglennie@united-church.ca::e85a353d-2799-4edf-884d-40213d31629a" providerId="AD" clId="Web-{32C5BACD-E3C6-8F97-031F-DBE2C3E83A58}" dt="2025-12-17T18:51:19.928" v="13"/>
          <ac:spMkLst>
            <pc:docMk/>
            <pc:sldMk cId="109857222" sldId="256"/>
            <ac:spMk id="10" creationId="{C3D487F7-9050-4871-B351-34A72ADB296C}"/>
          </ac:spMkLst>
        </pc:spChg>
        <pc:spChg chg="add">
          <ac:chgData name="Lindsay Glennie" userId="S::lglennie@united-church.ca::e85a353d-2799-4edf-884d-40213d31629a" providerId="AD" clId="Web-{32C5BACD-E3C6-8F97-031F-DBE2C3E83A58}" dt="2025-12-17T18:51:19.928" v="13"/>
          <ac:spMkLst>
            <pc:docMk/>
            <pc:sldMk cId="109857222" sldId="256"/>
            <ac:spMk id="11" creationId="{49B447FE-DDA9-4B30-828A-59FC569124E2}"/>
          </ac:spMkLst>
        </pc:spChg>
        <pc:spChg chg="add">
          <ac:chgData name="Lindsay Glennie" userId="S::lglennie@united-church.ca::e85a353d-2799-4edf-884d-40213d31629a" providerId="AD" clId="Web-{32C5BACD-E3C6-8F97-031F-DBE2C3E83A58}" dt="2025-12-17T18:51:19.928" v="13"/>
          <ac:spMkLst>
            <pc:docMk/>
            <pc:sldMk cId="109857222" sldId="256"/>
            <ac:spMk id="12" creationId="{F43C27DD-EF6A-4C48-9669-C2970E71A814}"/>
          </ac:spMkLst>
        </pc:spChg>
        <pc:spChg chg="add">
          <ac:chgData name="Lindsay Glennie" userId="S::lglennie@united-church.ca::e85a353d-2799-4edf-884d-40213d31629a" providerId="AD" clId="Web-{32C5BACD-E3C6-8F97-031F-DBE2C3E83A58}" dt="2025-12-17T18:51:19.928" v="13"/>
          <ac:spMkLst>
            <pc:docMk/>
            <pc:sldMk cId="109857222" sldId="256"/>
            <ac:spMk id="14" creationId="{05A1AA86-B7E6-4C02-AA34-F1A25CD4CCBD}"/>
          </ac:spMkLst>
        </pc:spChg>
        <pc:spChg chg="add">
          <ac:chgData name="Lindsay Glennie" userId="S::lglennie@united-church.ca::e85a353d-2799-4edf-884d-40213d31629a" providerId="AD" clId="Web-{32C5BACD-E3C6-8F97-031F-DBE2C3E83A58}" dt="2025-12-17T18:51:19.928" v="13"/>
          <ac:spMkLst>
            <pc:docMk/>
            <pc:sldMk cId="109857222" sldId="256"/>
            <ac:spMk id="16" creationId="{86C3B9CB-4E48-4726-B7B9-9E02F71B150F}"/>
          </ac:spMkLst>
        </pc:spChg>
        <pc:spChg chg="add">
          <ac:chgData name="Lindsay Glennie" userId="S::lglennie@united-church.ca::e85a353d-2799-4edf-884d-40213d31629a" providerId="AD" clId="Web-{32C5BACD-E3C6-8F97-031F-DBE2C3E83A58}" dt="2025-12-17T18:51:19.928" v="13"/>
          <ac:spMkLst>
            <pc:docMk/>
            <pc:sldMk cId="109857222" sldId="256"/>
            <ac:spMk id="18" creationId="{C84384FE-1C88-4CAA-8FB8-2313A3AE734D}"/>
          </ac:spMkLst>
        </pc:spChg>
        <pc:picChg chg="add mod">
          <ac:chgData name="Lindsay Glennie" userId="S::lglennie@united-church.ca::e85a353d-2799-4edf-884d-40213d31629a" providerId="AD" clId="Web-{32C5BACD-E3C6-8F97-031F-DBE2C3E83A58}" dt="2025-12-17T18:51:19.928" v="13"/>
          <ac:picMkLst>
            <pc:docMk/>
            <pc:sldMk cId="109857222" sldId="256"/>
            <ac:picMk id="3" creationId="{AE260C71-7456-B769-132A-98E726829816}"/>
          </ac:picMkLst>
        </pc:picChg>
        <pc:picChg chg="del">
          <ac:chgData name="Lindsay Glennie" userId="S::lglennie@united-church.ca::e85a353d-2799-4edf-884d-40213d31629a" providerId="AD" clId="Web-{32C5BACD-E3C6-8F97-031F-DBE2C3E83A58}" dt="2025-12-17T18:50:47.881" v="7"/>
          <ac:picMkLst>
            <pc:docMk/>
            <pc:sldMk cId="109857222" sldId="256"/>
            <ac:picMk id="4" creationId="{B28FFDB1-5AE8-8BF4-5FD4-251FE314237D}"/>
          </ac:picMkLst>
        </pc:picChg>
        <pc:picChg chg="del">
          <ac:chgData name="Lindsay Glennie" userId="S::lglennie@united-church.ca::e85a353d-2799-4edf-884d-40213d31629a" providerId="AD" clId="Web-{32C5BACD-E3C6-8F97-031F-DBE2C3E83A58}" dt="2025-12-17T18:51:02.912" v="10"/>
          <ac:picMkLst>
            <pc:docMk/>
            <pc:sldMk cId="109857222" sldId="256"/>
            <ac:picMk id="5" creationId="{26A0937D-90F6-A8E2-A4D6-11EFB1DAE7D9}"/>
          </ac:picMkLst>
        </pc:picChg>
        <pc:picChg chg="add mod">
          <ac:chgData name="Lindsay Glennie" userId="S::lglennie@united-church.ca::e85a353d-2799-4edf-884d-40213d31629a" providerId="AD" clId="Web-{32C5BACD-E3C6-8F97-031F-DBE2C3E83A58}" dt="2025-12-17T18:51:30.756" v="16" actId="1076"/>
          <ac:picMkLst>
            <pc:docMk/>
            <pc:sldMk cId="109857222" sldId="256"/>
            <ac:picMk id="7" creationId="{2246634F-9713-F6AF-10E8-B33569086375}"/>
          </ac:picMkLst>
        </pc:picChg>
      </pc:sldChg>
      <pc:sldChg chg="modSp modNotes">
        <pc:chgData name="Lindsay Glennie" userId="S::lglennie@united-church.ca::e85a353d-2799-4edf-884d-40213d31629a" providerId="AD" clId="Web-{32C5BACD-E3C6-8F97-031F-DBE2C3E83A58}" dt="2025-12-17T18:50:44.225" v="6"/>
        <pc:sldMkLst>
          <pc:docMk/>
          <pc:sldMk cId="2921813172" sldId="257"/>
        </pc:sldMkLst>
        <pc:spChg chg="mod">
          <ac:chgData name="Lindsay Glennie" userId="S::lglennie@united-church.ca::e85a353d-2799-4edf-884d-40213d31629a" providerId="AD" clId="Web-{32C5BACD-E3C6-8F97-031F-DBE2C3E83A58}" dt="2025-12-17T18:50:36.756" v="4" actId="20577"/>
          <ac:spMkLst>
            <pc:docMk/>
            <pc:sldMk cId="2921813172" sldId="257"/>
            <ac:spMk id="2" creationId="{171EFA4C-C095-FDDF-2B1F-105738079AC0}"/>
          </ac:spMkLst>
        </pc:spChg>
      </pc:sldChg>
    </pc:docChg>
  </pc:docChgLst>
  <pc:docChgLst>
    <pc:chgData name="Lindsay Glennie" userId="S::lglennie@united-church.ca::e85a353d-2799-4edf-884d-40213d31629a" providerId="AD" clId="Web-{97BA90B4-395D-7BC1-D6A2-126FB883BB66}"/>
    <pc:docChg chg="modSld">
      <pc:chgData name="Lindsay Glennie" userId="S::lglennie@united-church.ca::e85a353d-2799-4edf-884d-40213d31629a" providerId="AD" clId="Web-{97BA90B4-395D-7BC1-D6A2-126FB883BB66}" dt="2025-12-17T18:49:33.990" v="25" actId="20577"/>
      <pc:docMkLst>
        <pc:docMk/>
      </pc:docMkLst>
      <pc:sldChg chg="modSp modNotes">
        <pc:chgData name="Lindsay Glennie" userId="S::lglennie@united-church.ca::e85a353d-2799-4edf-884d-40213d31629a" providerId="AD" clId="Web-{97BA90B4-395D-7BC1-D6A2-126FB883BB66}" dt="2025-12-17T18:49:07.537" v="22"/>
        <pc:sldMkLst>
          <pc:docMk/>
          <pc:sldMk cId="109857222" sldId="256"/>
        </pc:sldMkLst>
        <pc:spChg chg="mod">
          <ac:chgData name="Lindsay Glennie" userId="S::lglennie@united-church.ca::e85a353d-2799-4edf-884d-40213d31629a" providerId="AD" clId="Web-{97BA90B4-395D-7BC1-D6A2-126FB883BB66}" dt="2025-12-17T18:47:40.723" v="0" actId="20577"/>
          <ac:spMkLst>
            <pc:docMk/>
            <pc:sldMk cId="109857222" sldId="256"/>
            <ac:spMk id="2" creationId="{00000000-0000-0000-0000-000000000000}"/>
          </ac:spMkLst>
        </pc:spChg>
        <pc:picChg chg="mod">
          <ac:chgData name="Lindsay Glennie" userId="S::lglennie@united-church.ca::e85a353d-2799-4edf-884d-40213d31629a" providerId="AD" clId="Web-{97BA90B4-395D-7BC1-D6A2-126FB883BB66}" dt="2025-12-17T18:48:09.286" v="4"/>
          <ac:picMkLst>
            <pc:docMk/>
            <pc:sldMk cId="109857222" sldId="256"/>
            <ac:picMk id="4" creationId="{B28FFDB1-5AE8-8BF4-5FD4-251FE314237D}"/>
          </ac:picMkLst>
        </pc:picChg>
      </pc:sldChg>
      <pc:sldChg chg="modSp modNotes">
        <pc:chgData name="Lindsay Glennie" userId="S::lglennie@united-church.ca::e85a353d-2799-4edf-884d-40213d31629a" providerId="AD" clId="Web-{97BA90B4-395D-7BC1-D6A2-126FB883BB66}" dt="2025-12-17T18:49:33.990" v="25" actId="20577"/>
        <pc:sldMkLst>
          <pc:docMk/>
          <pc:sldMk cId="2921813172" sldId="257"/>
        </pc:sldMkLst>
        <pc:spChg chg="mod">
          <ac:chgData name="Lindsay Glennie" userId="S::lglennie@united-church.ca::e85a353d-2799-4edf-884d-40213d31629a" providerId="AD" clId="Web-{97BA90B4-395D-7BC1-D6A2-126FB883BB66}" dt="2025-12-17T18:49:33.990" v="25" actId="20577"/>
          <ac:spMkLst>
            <pc:docMk/>
            <pc:sldMk cId="2921813172" sldId="257"/>
            <ac:spMk id="2" creationId="{171EFA4C-C095-FDDF-2B1F-105738079AC0}"/>
          </ac:spMkLst>
        </pc:spChg>
      </pc:sldChg>
    </pc:docChg>
  </pc:docChgLst>
  <pc:docChgLst>
    <pc:chgData name="Lindsay Glennie" userId="S::lglennie@united-church.ca::e85a353d-2799-4edf-884d-40213d31629a" providerId="AD" clId="Web-{3472D0CD-9977-B7B2-537F-DC4561A4CA7D}"/>
    <pc:docChg chg="modSld">
      <pc:chgData name="Lindsay Glennie" userId="S::lglennie@united-church.ca::e85a353d-2799-4edf-884d-40213d31629a" providerId="AD" clId="Web-{3472D0CD-9977-B7B2-537F-DC4561A4CA7D}" dt="2025-12-17T18:46:48.289" v="2" actId="14100"/>
      <pc:docMkLst>
        <pc:docMk/>
      </pc:docMkLst>
      <pc:sldChg chg="addSp modSp">
        <pc:chgData name="Lindsay Glennie" userId="S::lglennie@united-church.ca::e85a353d-2799-4edf-884d-40213d31629a" providerId="AD" clId="Web-{3472D0CD-9977-B7B2-537F-DC4561A4CA7D}" dt="2025-12-17T18:46:48.289" v="2" actId="14100"/>
        <pc:sldMkLst>
          <pc:docMk/>
          <pc:sldMk cId="2921813172" sldId="257"/>
        </pc:sldMkLst>
        <pc:picChg chg="add mod">
          <ac:chgData name="Lindsay Glennie" userId="S::lglennie@united-church.ca::e85a353d-2799-4edf-884d-40213d31629a" providerId="AD" clId="Web-{3472D0CD-9977-B7B2-537F-DC4561A4CA7D}" dt="2025-12-17T18:46:48.289" v="2" actId="14100"/>
          <ac:picMkLst>
            <pc:docMk/>
            <pc:sldMk cId="2921813172" sldId="257"/>
            <ac:picMk id="3" creationId="{A18BD4A3-6ADD-11A4-38AD-D64D0EC55E58}"/>
          </ac:picMkLst>
        </pc:picChg>
      </pc:sldChg>
    </pc:docChg>
  </pc:docChgLst>
  <pc:docChgLst>
    <pc:chgData name="Lindsay Glennie" userId="S::lglennie@united-church.ca::e85a353d-2799-4edf-884d-40213d31629a" providerId="AD" clId="Web-{77D92397-7009-7CB8-0884-8A91B44B4F5F}"/>
    <pc:docChg chg="addSld modSld">
      <pc:chgData name="Lindsay Glennie" userId="S::lglennie@united-church.ca::e85a353d-2799-4edf-884d-40213d31629a" providerId="AD" clId="Web-{77D92397-7009-7CB8-0884-8A91B44B4F5F}" dt="2025-12-17T18:46:29.181" v="57"/>
      <pc:docMkLst>
        <pc:docMk/>
      </pc:docMkLst>
      <pc:sldChg chg="addSp delSp modSp mod setBg setClrOvrMap modNotes">
        <pc:chgData name="Lindsay Glennie" userId="S::lglennie@united-church.ca::e85a353d-2799-4edf-884d-40213d31629a" providerId="AD" clId="Web-{77D92397-7009-7CB8-0884-8A91B44B4F5F}" dt="2025-12-17T18:46:29.181" v="57"/>
        <pc:sldMkLst>
          <pc:docMk/>
          <pc:sldMk cId="109857222" sldId="256"/>
        </pc:sldMkLst>
        <pc:spChg chg="mod ord">
          <ac:chgData name="Lindsay Glennie" userId="S::lglennie@united-church.ca::e85a353d-2799-4edf-884d-40213d31629a" providerId="AD" clId="Web-{77D92397-7009-7CB8-0884-8A91B44B4F5F}" dt="2025-12-17T18:43:40.370" v="8"/>
          <ac:spMkLst>
            <pc:docMk/>
            <pc:sldMk cId="109857222" sldId="256"/>
            <ac:spMk id="2" creationId="{00000000-0000-0000-0000-000000000000}"/>
          </ac:spMkLst>
        </pc:spChg>
        <pc:spChg chg="del">
          <ac:chgData name="Lindsay Glennie" userId="S::lglennie@united-church.ca::e85a353d-2799-4edf-884d-40213d31629a" providerId="AD" clId="Web-{77D92397-7009-7CB8-0884-8A91B44B4F5F}" dt="2025-12-17T18:43:23.010" v="6"/>
          <ac:spMkLst>
            <pc:docMk/>
            <pc:sldMk cId="109857222" sldId="256"/>
            <ac:spMk id="3" creationId="{00000000-0000-0000-0000-000000000000}"/>
          </ac:spMkLst>
        </pc:spChg>
        <pc:spChg chg="add">
          <ac:chgData name="Lindsay Glennie" userId="S::lglennie@united-church.ca::e85a353d-2799-4edf-884d-40213d31629a" providerId="AD" clId="Web-{77D92397-7009-7CB8-0884-8A91B44B4F5F}" dt="2025-12-17T18:43:40.370" v="8"/>
          <ac:spMkLst>
            <pc:docMk/>
            <pc:sldMk cId="109857222" sldId="256"/>
            <ac:spMk id="9" creationId="{71B2258F-86CA-4D4D-8270-BC05FCDEBFB3}"/>
          </ac:spMkLst>
        </pc:spChg>
        <pc:picChg chg="add mod">
          <ac:chgData name="Lindsay Glennie" userId="S::lglennie@united-church.ca::e85a353d-2799-4edf-884d-40213d31629a" providerId="AD" clId="Web-{77D92397-7009-7CB8-0884-8A91B44B4F5F}" dt="2025-12-17T18:43:40.370" v="8"/>
          <ac:picMkLst>
            <pc:docMk/>
            <pc:sldMk cId="109857222" sldId="256"/>
            <ac:picMk id="4" creationId="{B28FFDB1-5AE8-8BF4-5FD4-251FE314237D}"/>
          </ac:picMkLst>
        </pc:picChg>
        <pc:picChg chg="add mod">
          <ac:chgData name="Lindsay Glennie" userId="S::lglennie@united-church.ca::e85a353d-2799-4edf-884d-40213d31629a" providerId="AD" clId="Web-{77D92397-7009-7CB8-0884-8A91B44B4F5F}" dt="2025-12-17T18:44:04.120" v="10" actId="1076"/>
          <ac:picMkLst>
            <pc:docMk/>
            <pc:sldMk cId="109857222" sldId="256"/>
            <ac:picMk id="5" creationId="{26A0937D-90F6-A8E2-A4D6-11EFB1DAE7D9}"/>
          </ac:picMkLst>
        </pc:picChg>
      </pc:sldChg>
      <pc:sldChg chg="addSp delSp modSp new mod setBg modNotes">
        <pc:chgData name="Lindsay Glennie" userId="S::lglennie@united-church.ca::e85a353d-2799-4edf-884d-40213d31629a" providerId="AD" clId="Web-{77D92397-7009-7CB8-0884-8A91B44B4F5F}" dt="2025-12-17T18:46:22.775" v="52"/>
        <pc:sldMkLst>
          <pc:docMk/>
          <pc:sldMk cId="2921813172" sldId="257"/>
        </pc:sldMkLst>
        <pc:spChg chg="mod">
          <ac:chgData name="Lindsay Glennie" userId="S::lglennie@united-church.ca::e85a353d-2799-4edf-884d-40213d31629a" providerId="AD" clId="Web-{77D92397-7009-7CB8-0884-8A91B44B4F5F}" dt="2025-12-17T18:46:03.822" v="50" actId="14100"/>
          <ac:spMkLst>
            <pc:docMk/>
            <pc:sldMk cId="2921813172" sldId="257"/>
            <ac:spMk id="2" creationId="{171EFA4C-C095-FDDF-2B1F-105738079AC0}"/>
          </ac:spMkLst>
        </pc:spChg>
        <pc:spChg chg="del mod">
          <ac:chgData name="Lindsay Glennie" userId="S::lglennie@united-church.ca::e85a353d-2799-4edf-884d-40213d31629a" providerId="AD" clId="Web-{77D92397-7009-7CB8-0884-8A91B44B4F5F}" dt="2025-12-17T18:44:35.557" v="16"/>
          <ac:spMkLst>
            <pc:docMk/>
            <pc:sldMk cId="2921813172" sldId="257"/>
            <ac:spMk id="3" creationId="{E47DEE3C-CA2C-26B9-EDE1-E3A7B1F727C2}"/>
          </ac:spMkLst>
        </pc:spChg>
        <pc:spChg chg="add">
          <ac:chgData name="Lindsay Glennie" userId="S::lglennie@united-church.ca::e85a353d-2799-4edf-884d-40213d31629a" providerId="AD" clId="Web-{77D92397-7009-7CB8-0884-8A91B44B4F5F}" dt="2025-12-17T18:45:42.400" v="40"/>
          <ac:spMkLst>
            <pc:docMk/>
            <pc:sldMk cId="2921813172" sldId="257"/>
            <ac:spMk id="7" creationId="{1A3C89F8-0D2F-47FF-B903-151248265F47}"/>
          </ac:spMkLst>
        </pc:spChg>
        <pc:spChg chg="add">
          <ac:chgData name="Lindsay Glennie" userId="S::lglennie@united-church.ca::e85a353d-2799-4edf-884d-40213d31629a" providerId="AD" clId="Web-{77D92397-7009-7CB8-0884-8A91B44B4F5F}" dt="2025-12-17T18:45:42.400" v="40"/>
          <ac:spMkLst>
            <pc:docMk/>
            <pc:sldMk cId="2921813172" sldId="257"/>
            <ac:spMk id="9" creationId="{C5CB530E-515E-412C-9DF1-5F8FFBD6F383}"/>
          </ac:spMkLst>
        </pc:spChg>
        <pc:spChg chg="add">
          <ac:chgData name="Lindsay Glennie" userId="S::lglennie@united-church.ca::e85a353d-2799-4edf-884d-40213d31629a" providerId="AD" clId="Web-{77D92397-7009-7CB8-0884-8A91B44B4F5F}" dt="2025-12-17T18:45:42.400" v="40"/>
          <ac:spMkLst>
            <pc:docMk/>
            <pc:sldMk cId="2921813172" sldId="257"/>
            <ac:spMk id="11" creationId="{712D4376-A578-4FF1-94FC-245E7A6A489F}"/>
          </ac:spMkLst>
        </pc:spChg>
        <pc:spChg chg="add">
          <ac:chgData name="Lindsay Glennie" userId="S::lglennie@united-church.ca::e85a353d-2799-4edf-884d-40213d31629a" providerId="AD" clId="Web-{77D92397-7009-7CB8-0884-8A91B44B4F5F}" dt="2025-12-17T18:45:42.400" v="40"/>
          <ac:spMkLst>
            <pc:docMk/>
            <pc:sldMk cId="2921813172" sldId="257"/>
            <ac:spMk id="13" creationId="{AEA7509D-F04F-40CB-A0B3-EEF16499CC9F}"/>
          </ac:spMkLst>
        </pc:spChg>
        <pc:spChg chg="add">
          <ac:chgData name="Lindsay Glennie" userId="S::lglennie@united-church.ca::e85a353d-2799-4edf-884d-40213d31629a" providerId="AD" clId="Web-{77D92397-7009-7CB8-0884-8A91B44B4F5F}" dt="2025-12-17T18:45:42.400" v="40"/>
          <ac:spMkLst>
            <pc:docMk/>
            <pc:sldMk cId="2921813172" sldId="257"/>
            <ac:spMk id="17" creationId="{508BEF50-7B1E-49A4-BC19-5F4F1D755E64}"/>
          </ac:spMkLst>
        </pc:spChg>
        <pc:spChg chg="add">
          <ac:chgData name="Lindsay Glennie" userId="S::lglennie@united-church.ca::e85a353d-2799-4edf-884d-40213d31629a" providerId="AD" clId="Web-{77D92397-7009-7CB8-0884-8A91B44B4F5F}" dt="2025-12-17T18:45:42.400" v="40"/>
          <ac:spMkLst>
            <pc:docMk/>
            <pc:sldMk cId="2921813172" sldId="257"/>
            <ac:spMk id="19" creationId="{3FBAD350-5664-4811-A208-657FB882D350}"/>
          </ac:spMkLst>
        </pc:spChg>
        <pc:spChg chg="add">
          <ac:chgData name="Lindsay Glennie" userId="S::lglennie@united-church.ca::e85a353d-2799-4edf-884d-40213d31629a" providerId="AD" clId="Web-{77D92397-7009-7CB8-0884-8A91B44B4F5F}" dt="2025-12-17T18:45:42.400" v="40"/>
          <ac:spMkLst>
            <pc:docMk/>
            <pc:sldMk cId="2921813172" sldId="257"/>
            <ac:spMk id="21" creationId="{C39ADB8F-D187-49D7-BDCF-C1B6DC727068}"/>
          </ac:spMkLst>
        </pc:spChg>
        <pc:cxnChg chg="add">
          <ac:chgData name="Lindsay Glennie" userId="S::lglennie@united-church.ca::e85a353d-2799-4edf-884d-40213d31629a" providerId="AD" clId="Web-{77D92397-7009-7CB8-0884-8A91B44B4F5F}" dt="2025-12-17T18:45:42.400" v="40"/>
          <ac:cxnSpMkLst>
            <pc:docMk/>
            <pc:sldMk cId="2921813172" sldId="257"/>
            <ac:cxnSpMk id="15" creationId="{56020367-4FD5-4596-8E10-C5F095CD8DBF}"/>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bg1"/>
                </a:solidFill>
              </a:rPr>
              <a:t>Mountains of Service</a:t>
            </a:r>
            <a:endParaRPr lang="en-US" dirty="0"/>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you ever travel to the northern mountains of India and meet a man named Surrender Singh, the first thing he’ll do is invite you on a walk. Not a short stroll, but a real mountain trek. And the beauty of the Himalayas is only part of what he wants to show you.</a:t>
            </a:r>
          </a:p>
          <a:p>
            <a:r>
              <a:rPr lang="en-US" dirty="0"/>
              <a:t> </a:t>
            </a:r>
            <a:endParaRPr lang="en-US" dirty="0">
              <a:ea typeface="Calibri"/>
              <a:cs typeface="Calibri"/>
            </a:endParaRPr>
          </a:p>
          <a:p>
            <a:r>
              <a:rPr lang="en-US"/>
              <a:t>With him as your guide, the trail becomes a story. Every bend holds a memory. Every village has a face he knows.</a:t>
            </a:r>
          </a:p>
          <a:p>
            <a:r>
              <a:rPr lang="en-US" dirty="0"/>
              <a:t> </a:t>
            </a:r>
            <a:endParaRPr lang="en-US" dirty="0">
              <a:ea typeface="Calibri"/>
              <a:cs typeface="Calibri"/>
            </a:endParaRPr>
          </a:p>
          <a:p>
            <a:r>
              <a:rPr lang="en-US"/>
              <a:t>Many still call him “Singh san” from his time training at the Asian Rural Institute, a Mission and Service partner in Japan. For more than four decades, he has climbed these ridges. As you walk beside him, people call out greetings. He calls them by name. Someone brings tea. He digs in his pack and pulls out bananas or biscuits to share. And suddenly you’re not just passing through—you’re part of the conversation.</a:t>
            </a:r>
          </a:p>
          <a:p>
            <a:r>
              <a:rPr lang="en-US" dirty="0"/>
              <a:t> </a:t>
            </a:r>
            <a:endParaRPr lang="en-US" dirty="0">
              <a:ea typeface="Calibri"/>
              <a:cs typeface="Calibri"/>
            </a:endParaRPr>
          </a:p>
          <a:p>
            <a:r>
              <a:rPr lang="en-US"/>
              <a:t>He’ll point to a house and tell you how he once slept on the floor there while helping build a water pipeline with the Mussoorie Village Development Committee, the group he now leads. Another turn in the path, and he’s showing you the school that has given local children a chance to learn close to home.</a:t>
            </a:r>
          </a:p>
          <a:p>
            <a:r>
              <a:rPr lang="en-US" dirty="0"/>
              <a:t> </a:t>
            </a:r>
            <a:endParaRPr lang="en-US" dirty="0">
              <a:ea typeface="Calibri"/>
              <a:cs typeface="Calibri"/>
            </a:endParaRPr>
          </a:p>
          <a:p>
            <a:r>
              <a:rPr lang="en-US"/>
              <a:t>And then there are the women’s groups. Surrender Singh lights up talking about them. He trained them in organic farming. Now they grow and sell their produce, earning steady incomes and strengthening their families and communities.</a:t>
            </a:r>
          </a:p>
          <a:p>
            <a:r>
              <a:rPr lang="en-US" dirty="0"/>
              <a:t> </a:t>
            </a:r>
            <a:endParaRPr lang="en-US" dirty="0">
              <a:ea typeface="Calibri"/>
              <a:cs typeface="Calibri"/>
            </a:endParaRPr>
          </a:p>
          <a:p>
            <a:r>
              <a:rPr lang="en-US"/>
              <a:t>By the time you reach the end of the trail, you realize that you haven’t just taken a hike. You’ve walked through the story of a life spent in gratitude and service to others.</a:t>
            </a:r>
          </a:p>
          <a:p>
            <a:r>
              <a:rPr lang="en-US" dirty="0"/>
              <a:t> </a:t>
            </a:r>
            <a:endParaRPr lang="en-US" dirty="0">
              <a:ea typeface="Calibri"/>
              <a:cs typeface="Calibri"/>
            </a:endParaRPr>
          </a:p>
          <a:p>
            <a:r>
              <a:rPr lang="en-US" dirty="0"/>
              <a:t>Mission and Service partners like the Asian Rural Institute are where leaders like Surrender Singh gain the skills and confidence to transform their communities. When you support Mission and Service, you help grow this kind of leadership and community—the kind that takes root, spreads, and changes lives, one mountain path at a time.</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6096002"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884" y="609601"/>
            <a:ext cx="6858003" cy="5638801"/>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2217950"/>
            <a:ext cx="610351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5239" y="1211422"/>
            <a:ext cx="4640488" cy="4640488"/>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0"/>
            <a:ext cx="610351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869262" y="2654490"/>
            <a:ext cx="4567686" cy="3220382"/>
          </a:xfrm>
        </p:spPr>
        <p:txBody>
          <a:bodyPr anchor="t">
            <a:normAutofit/>
          </a:bodyPr>
          <a:lstStyle/>
          <a:p>
            <a:r>
              <a:rPr lang="en-US" dirty="0">
                <a:solidFill>
                  <a:srgbClr val="FFFFFF"/>
                </a:solidFill>
                <a:ea typeface="+mj-lt"/>
                <a:cs typeface="+mj-lt"/>
              </a:rPr>
              <a:t>Mountains of Service</a:t>
            </a:r>
            <a:endParaRPr lang="en-US">
              <a:solidFill>
                <a:srgbClr val="FFFFFF"/>
              </a:solidFill>
            </a:endParaRPr>
          </a:p>
        </p:txBody>
      </p:sp>
      <p:pic>
        <p:nvPicPr>
          <p:cNvPr id="3" name="Picture 2" descr="A person standing next to a stack of hay&#10;&#10;AI-generated content may be incorrect.">
            <a:extLst>
              <a:ext uri="{FF2B5EF4-FFF2-40B4-BE49-F238E27FC236}">
                <a16:creationId xmlns:a16="http://schemas.microsoft.com/office/drawing/2014/main" id="{AE260C71-7456-B769-132A-98E726829816}"/>
              </a:ext>
            </a:extLst>
          </p:cNvPr>
          <p:cNvPicPr>
            <a:picLocks noChangeAspect="1"/>
          </p:cNvPicPr>
          <p:nvPr/>
        </p:nvPicPr>
        <p:blipFill>
          <a:blip r:embed="rId3"/>
          <a:srcRect r="2" b="208"/>
          <a:stretch>
            <a:fillRect/>
          </a:stretch>
        </p:blipFill>
        <p:spPr>
          <a:xfrm>
            <a:off x="6553199" y="457200"/>
            <a:ext cx="5181602" cy="5943600"/>
          </a:xfrm>
          <a:prstGeom prst="rect">
            <a:avLst/>
          </a:prstGeom>
        </p:spPr>
      </p:pic>
      <p:pic>
        <p:nvPicPr>
          <p:cNvPr id="7" name="Picture 6" descr="A white and brown text&#10;&#10;AI-generated content may be incorrect.">
            <a:extLst>
              <a:ext uri="{FF2B5EF4-FFF2-40B4-BE49-F238E27FC236}">
                <a16:creationId xmlns:a16="http://schemas.microsoft.com/office/drawing/2014/main" id="{2246634F-9713-F6AF-10E8-B33569086375}"/>
              </a:ext>
            </a:extLst>
          </p:cNvPr>
          <p:cNvPicPr>
            <a:picLocks noChangeAspect="1"/>
          </p:cNvPicPr>
          <p:nvPr/>
        </p:nvPicPr>
        <p:blipFill>
          <a:blip r:embed="rId4"/>
          <a:stretch>
            <a:fillRect/>
          </a:stretch>
        </p:blipFill>
        <p:spPr>
          <a:xfrm>
            <a:off x="652463" y="5858041"/>
            <a:ext cx="4785060" cy="498643"/>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3238746" y="623450"/>
            <a:ext cx="7761936" cy="4592609"/>
          </a:xfrm>
        </p:spPr>
        <p:txBody>
          <a:bodyPr vert="horz" lIns="91440" tIns="45720" rIns="91440" bIns="45720" rtlCol="0" anchor="t">
            <a:noAutofit/>
          </a:bodyPr>
          <a:lstStyle/>
          <a:p>
            <a:pPr algn="r"/>
            <a:r>
              <a:rPr lang="en-US" sz="6600" dirty="0">
                <a:solidFill>
                  <a:srgbClr val="FFFFFF"/>
                </a:solidFill>
                <a:ea typeface="+mj-lt"/>
                <a:cs typeface="+mj-lt"/>
              </a:rPr>
              <a:t>Your support helps leaders gain the skills </a:t>
            </a:r>
            <a:r>
              <a:rPr lang="en-US" sz="6600" kern="1200" dirty="0">
                <a:solidFill>
                  <a:srgbClr val="FFFFFF"/>
                </a:solidFill>
                <a:ea typeface="+mj-lt"/>
                <a:cs typeface="+mj-lt"/>
              </a:rPr>
              <a:t>and </a:t>
            </a:r>
            <a:r>
              <a:rPr lang="en-US" sz="6600" dirty="0">
                <a:solidFill>
                  <a:srgbClr val="FFFFFF"/>
                </a:solidFill>
                <a:ea typeface="+mj-lt"/>
                <a:cs typeface="+mj-lt"/>
              </a:rPr>
              <a:t>confidence to transform their communities</a:t>
            </a:r>
            <a:r>
              <a:rPr lang="en-US" sz="6600" kern="1200" dirty="0">
                <a:solidFill>
                  <a:srgbClr val="FFFFFF"/>
                </a:solidFill>
                <a:ea typeface="+mj-lt"/>
                <a:cs typeface="+mj-lt"/>
              </a:rPr>
              <a:t>.</a:t>
            </a:r>
            <a:endParaRPr lang="en-US" dirty="0">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3" name="Picture 2" descr="A white and brown text&#10;&#10;AI-generated content may be incorrect.">
            <a:extLst>
              <a:ext uri="{FF2B5EF4-FFF2-40B4-BE49-F238E27FC236}">
                <a16:creationId xmlns:a16="http://schemas.microsoft.com/office/drawing/2014/main" id="{A18BD4A3-6ADD-11A4-38AD-D64D0EC55E58}"/>
              </a:ext>
            </a:extLst>
          </p:cNvPr>
          <p:cNvPicPr>
            <a:picLocks noChangeAspect="1"/>
          </p:cNvPicPr>
          <p:nvPr/>
        </p:nvPicPr>
        <p:blipFill>
          <a:blip r:embed="rId3"/>
          <a:stretch>
            <a:fillRect/>
          </a:stretch>
        </p:blipFill>
        <p:spPr>
          <a:xfrm>
            <a:off x="1160463" y="5791200"/>
            <a:ext cx="5667375" cy="685800"/>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2f0bb2e32652dab8d241df10ba755cf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3bed8cbdb1fdfd424af9e1d3ce64865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D8B2DA4A-2151-494A-B95C-BDED33C50B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http://purl.org/dc/elements/1.1/"/>
    <ds:schemaRef ds:uri="http://purl.org/dc/dcmityp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f235ab88-6d95-44b4-9fae-e6e389b95fc3"/>
    <ds:schemaRef ds:uri="51dc2e4b-bf63-4bda-b747-c27924f79ae2"/>
    <ds:schemaRef ds:uri="eb6d8c5d-5b31-4807-8756-a31b61bec20d"/>
    <ds:schemaRef ds:uri="http://www.w3.org/XML/1998/namespace"/>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398</Words>
  <Application>Microsoft Office PowerPoint</Application>
  <PresentationFormat>Widescreen</PresentationFormat>
  <Paragraphs>18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Mountains of Service</vt:lpstr>
      <vt:lpstr>Your support helps leaders gain the skills and confidence to transform their communities.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Mountains of Service</dc:title>
  <dc:creator>The United Church of Canada</dc:creator>
  <cp:lastModifiedBy>Cara James</cp:lastModifiedBy>
  <cp:revision>52</cp:revision>
  <dcterms:created xsi:type="dcterms:W3CDTF">2025-12-17T18:41:10Z</dcterms:created>
  <dcterms:modified xsi:type="dcterms:W3CDTF">2026-01-06T14:19:40Z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