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97BA90B4-395D-7BC1-D6A2-126FB883BB66}"/>
    <pc:docChg chg="modSld">
      <pc:chgData name="Lindsay Glennie" userId="S::lglennie@united-church.ca::e85a353d-2799-4edf-884d-40213d31629a" providerId="AD" clId="Web-{97BA90B4-395D-7BC1-D6A2-126FB883BB66}" dt="2025-12-17T18:49:33.990" v="25" actId="20577"/>
      <pc:docMkLst>
        <pc:docMk/>
      </pc:docMkLst>
      <pc:sldChg chg="modSp modNotes">
        <pc:chgData name="Lindsay Glennie" userId="S::lglennie@united-church.ca::e85a353d-2799-4edf-884d-40213d31629a" providerId="AD" clId="Web-{97BA90B4-395D-7BC1-D6A2-126FB883BB66}" dt="2025-12-17T18:49:07.537" v="22"/>
        <pc:sldMkLst>
          <pc:docMk/>
          <pc:sldMk cId="109857222" sldId="256"/>
        </pc:sldMkLst>
        <pc:spChg chg="mod">
          <ac:chgData name="Lindsay Glennie" userId="S::lglennie@united-church.ca::e85a353d-2799-4edf-884d-40213d31629a" providerId="AD" clId="Web-{97BA90B4-395D-7BC1-D6A2-126FB883BB66}" dt="2025-12-17T18:47:40.723" v="0" actId="20577"/>
          <ac:spMkLst>
            <pc:docMk/>
            <pc:sldMk cId="109857222" sldId="256"/>
            <ac:spMk id="2" creationId="{00000000-0000-0000-0000-000000000000}"/>
          </ac:spMkLst>
        </pc:spChg>
        <pc:picChg chg="mod">
          <ac:chgData name="Lindsay Glennie" userId="S::lglennie@united-church.ca::e85a353d-2799-4edf-884d-40213d31629a" providerId="AD" clId="Web-{97BA90B4-395D-7BC1-D6A2-126FB883BB66}" dt="2025-12-17T18:48:09.286" v="4"/>
          <ac:picMkLst>
            <pc:docMk/>
            <pc:sldMk cId="109857222" sldId="256"/>
            <ac:picMk id="4" creationId="{B28FFDB1-5AE8-8BF4-5FD4-251FE314237D}"/>
          </ac:picMkLst>
        </pc:picChg>
      </pc:sldChg>
      <pc:sldChg chg="modSp modNotes">
        <pc:chgData name="Lindsay Glennie" userId="S::lglennie@united-church.ca::e85a353d-2799-4edf-884d-40213d31629a" providerId="AD" clId="Web-{97BA90B4-395D-7BC1-D6A2-126FB883BB66}" dt="2025-12-17T18:49:33.990" v="25" actId="20577"/>
        <pc:sldMkLst>
          <pc:docMk/>
          <pc:sldMk cId="2921813172" sldId="257"/>
        </pc:sldMkLst>
        <pc:spChg chg="mod">
          <ac:chgData name="Lindsay Glennie" userId="S::lglennie@united-church.ca::e85a353d-2799-4edf-884d-40213d31629a" providerId="AD" clId="Web-{97BA90B4-395D-7BC1-D6A2-126FB883BB66}" dt="2025-12-17T18:49:33.990" v="25" actId="20577"/>
          <ac:spMkLst>
            <pc:docMk/>
            <pc:sldMk cId="2921813172" sldId="257"/>
            <ac:spMk id="2" creationId="{171EFA4C-C095-FDDF-2B1F-105738079AC0}"/>
          </ac:spMkLst>
        </pc:spChg>
      </pc:sldChg>
    </pc:docChg>
  </pc:docChgLst>
  <pc:docChgLst>
    <pc:chgData name="Lindsay Glennie" userId="S::lglennie@united-church.ca::e85a353d-2799-4edf-884d-40213d31629a" providerId="AD" clId="Web-{3472D0CD-9977-B7B2-537F-DC4561A4CA7D}"/>
    <pc:docChg chg="modSld">
      <pc:chgData name="Lindsay Glennie" userId="S::lglennie@united-church.ca::e85a353d-2799-4edf-884d-40213d31629a" providerId="AD" clId="Web-{3472D0CD-9977-B7B2-537F-DC4561A4CA7D}" dt="2025-12-17T18:46:48.289" v="2" actId="14100"/>
      <pc:docMkLst>
        <pc:docMk/>
      </pc:docMkLst>
      <pc:sldChg chg="addSp modSp">
        <pc:chgData name="Lindsay Glennie" userId="S::lglennie@united-church.ca::e85a353d-2799-4edf-884d-40213d31629a" providerId="AD" clId="Web-{3472D0CD-9977-B7B2-537F-DC4561A4CA7D}" dt="2025-12-17T18:46:48.289" v="2" actId="14100"/>
        <pc:sldMkLst>
          <pc:docMk/>
          <pc:sldMk cId="2921813172" sldId="257"/>
        </pc:sldMkLst>
        <pc:picChg chg="add mod">
          <ac:chgData name="Lindsay Glennie" userId="S::lglennie@united-church.ca::e85a353d-2799-4edf-884d-40213d31629a" providerId="AD" clId="Web-{3472D0CD-9977-B7B2-537F-DC4561A4CA7D}" dt="2025-12-17T18:46:48.289" v="2" actId="14100"/>
          <ac:picMkLst>
            <pc:docMk/>
            <pc:sldMk cId="2921813172" sldId="257"/>
            <ac:picMk id="3" creationId="{A18BD4A3-6ADD-11A4-38AD-D64D0EC55E58}"/>
          </ac:picMkLst>
        </pc:picChg>
      </pc:sldChg>
    </pc:docChg>
  </pc:docChgLst>
  <pc:docChgLst>
    <pc:chgData name="Lindsay Glennie" userId="S::lglennie@united-church.ca::e85a353d-2799-4edf-884d-40213d31629a" providerId="AD" clId="Web-{77D92397-7009-7CB8-0884-8A91B44B4F5F}"/>
    <pc:docChg chg="addSld modSld">
      <pc:chgData name="Lindsay Glennie" userId="S::lglennie@united-church.ca::e85a353d-2799-4edf-884d-40213d31629a" providerId="AD" clId="Web-{77D92397-7009-7CB8-0884-8A91B44B4F5F}" dt="2025-12-17T18:46:29.181" v="57"/>
      <pc:docMkLst>
        <pc:docMk/>
      </pc:docMkLst>
      <pc:sldChg chg="addSp delSp modSp mod setBg setClrOvrMap modNotes">
        <pc:chgData name="Lindsay Glennie" userId="S::lglennie@united-church.ca::e85a353d-2799-4edf-884d-40213d31629a" providerId="AD" clId="Web-{77D92397-7009-7CB8-0884-8A91B44B4F5F}" dt="2025-12-17T18:46:29.181" v="57"/>
        <pc:sldMkLst>
          <pc:docMk/>
          <pc:sldMk cId="109857222" sldId="256"/>
        </pc:sldMkLst>
        <pc:spChg chg="mod ord">
          <ac:chgData name="Lindsay Glennie" userId="S::lglennie@united-church.ca::e85a353d-2799-4edf-884d-40213d31629a" providerId="AD" clId="Web-{77D92397-7009-7CB8-0884-8A91B44B4F5F}" dt="2025-12-17T18:43:40.370" v="8"/>
          <ac:spMkLst>
            <pc:docMk/>
            <pc:sldMk cId="109857222" sldId="256"/>
            <ac:spMk id="2" creationId="{00000000-0000-0000-0000-000000000000}"/>
          </ac:spMkLst>
        </pc:spChg>
        <pc:spChg chg="del">
          <ac:chgData name="Lindsay Glennie" userId="S::lglennie@united-church.ca::e85a353d-2799-4edf-884d-40213d31629a" providerId="AD" clId="Web-{77D92397-7009-7CB8-0884-8A91B44B4F5F}" dt="2025-12-17T18:43:23.010" v="6"/>
          <ac:spMkLst>
            <pc:docMk/>
            <pc:sldMk cId="109857222" sldId="256"/>
            <ac:spMk id="3" creationId="{00000000-0000-0000-0000-000000000000}"/>
          </ac:spMkLst>
        </pc:spChg>
        <pc:spChg chg="add">
          <ac:chgData name="Lindsay Glennie" userId="S::lglennie@united-church.ca::e85a353d-2799-4edf-884d-40213d31629a" providerId="AD" clId="Web-{77D92397-7009-7CB8-0884-8A91B44B4F5F}" dt="2025-12-17T18:43:40.370" v="8"/>
          <ac:spMkLst>
            <pc:docMk/>
            <pc:sldMk cId="109857222" sldId="256"/>
            <ac:spMk id="9" creationId="{71B2258F-86CA-4D4D-8270-BC05FCDEBFB3}"/>
          </ac:spMkLst>
        </pc:spChg>
        <pc:picChg chg="add mod">
          <ac:chgData name="Lindsay Glennie" userId="S::lglennie@united-church.ca::e85a353d-2799-4edf-884d-40213d31629a" providerId="AD" clId="Web-{77D92397-7009-7CB8-0884-8A91B44B4F5F}" dt="2025-12-17T18:43:40.370" v="8"/>
          <ac:picMkLst>
            <pc:docMk/>
            <pc:sldMk cId="109857222" sldId="256"/>
            <ac:picMk id="4" creationId="{B28FFDB1-5AE8-8BF4-5FD4-251FE314237D}"/>
          </ac:picMkLst>
        </pc:picChg>
        <pc:picChg chg="add mod">
          <ac:chgData name="Lindsay Glennie" userId="S::lglennie@united-church.ca::e85a353d-2799-4edf-884d-40213d31629a" providerId="AD" clId="Web-{77D92397-7009-7CB8-0884-8A91B44B4F5F}" dt="2025-12-17T18:44:04.120" v="10" actId="1076"/>
          <ac:picMkLst>
            <pc:docMk/>
            <pc:sldMk cId="109857222" sldId="256"/>
            <ac:picMk id="5" creationId="{26A0937D-90F6-A8E2-A4D6-11EFB1DAE7D9}"/>
          </ac:picMkLst>
        </pc:picChg>
      </pc:sldChg>
      <pc:sldChg chg="addSp delSp modSp new mod setBg modNotes">
        <pc:chgData name="Lindsay Glennie" userId="S::lglennie@united-church.ca::e85a353d-2799-4edf-884d-40213d31629a" providerId="AD" clId="Web-{77D92397-7009-7CB8-0884-8A91B44B4F5F}" dt="2025-12-17T18:46:22.775" v="52"/>
        <pc:sldMkLst>
          <pc:docMk/>
          <pc:sldMk cId="2921813172" sldId="257"/>
        </pc:sldMkLst>
        <pc:spChg chg="mod">
          <ac:chgData name="Lindsay Glennie" userId="S::lglennie@united-church.ca::e85a353d-2799-4edf-884d-40213d31629a" providerId="AD" clId="Web-{77D92397-7009-7CB8-0884-8A91B44B4F5F}" dt="2025-12-17T18:46:03.822" v="50" actId="14100"/>
          <ac:spMkLst>
            <pc:docMk/>
            <pc:sldMk cId="2921813172" sldId="257"/>
            <ac:spMk id="2" creationId="{171EFA4C-C095-FDDF-2B1F-105738079AC0}"/>
          </ac:spMkLst>
        </pc:spChg>
        <pc:spChg chg="del mod">
          <ac:chgData name="Lindsay Glennie" userId="S::lglennie@united-church.ca::e85a353d-2799-4edf-884d-40213d31629a" providerId="AD" clId="Web-{77D92397-7009-7CB8-0884-8A91B44B4F5F}" dt="2025-12-17T18:44:35.557" v="16"/>
          <ac:spMkLst>
            <pc:docMk/>
            <pc:sldMk cId="2921813172" sldId="257"/>
            <ac:spMk id="3" creationId="{E47DEE3C-CA2C-26B9-EDE1-E3A7B1F727C2}"/>
          </ac:spMkLst>
        </pc:spChg>
        <pc:spChg chg="add">
          <ac:chgData name="Lindsay Glennie" userId="S::lglennie@united-church.ca::e85a353d-2799-4edf-884d-40213d31629a" providerId="AD" clId="Web-{77D92397-7009-7CB8-0884-8A91B44B4F5F}" dt="2025-12-17T18:45:42.400" v="40"/>
          <ac:spMkLst>
            <pc:docMk/>
            <pc:sldMk cId="2921813172" sldId="257"/>
            <ac:spMk id="7" creationId="{1A3C89F8-0D2F-47FF-B903-151248265F47}"/>
          </ac:spMkLst>
        </pc:spChg>
        <pc:spChg chg="add">
          <ac:chgData name="Lindsay Glennie" userId="S::lglennie@united-church.ca::e85a353d-2799-4edf-884d-40213d31629a" providerId="AD" clId="Web-{77D92397-7009-7CB8-0884-8A91B44B4F5F}" dt="2025-12-17T18:45:42.400" v="40"/>
          <ac:spMkLst>
            <pc:docMk/>
            <pc:sldMk cId="2921813172" sldId="257"/>
            <ac:spMk id="9" creationId="{C5CB530E-515E-412C-9DF1-5F8FFBD6F383}"/>
          </ac:spMkLst>
        </pc:spChg>
        <pc:spChg chg="add">
          <ac:chgData name="Lindsay Glennie" userId="S::lglennie@united-church.ca::e85a353d-2799-4edf-884d-40213d31629a" providerId="AD" clId="Web-{77D92397-7009-7CB8-0884-8A91B44B4F5F}" dt="2025-12-17T18:45:42.400" v="40"/>
          <ac:spMkLst>
            <pc:docMk/>
            <pc:sldMk cId="2921813172" sldId="257"/>
            <ac:spMk id="11" creationId="{712D4376-A578-4FF1-94FC-245E7A6A489F}"/>
          </ac:spMkLst>
        </pc:spChg>
        <pc:spChg chg="add">
          <ac:chgData name="Lindsay Glennie" userId="S::lglennie@united-church.ca::e85a353d-2799-4edf-884d-40213d31629a" providerId="AD" clId="Web-{77D92397-7009-7CB8-0884-8A91B44B4F5F}" dt="2025-12-17T18:45:42.400" v="40"/>
          <ac:spMkLst>
            <pc:docMk/>
            <pc:sldMk cId="2921813172" sldId="257"/>
            <ac:spMk id="13" creationId="{AEA7509D-F04F-40CB-A0B3-EEF16499CC9F}"/>
          </ac:spMkLst>
        </pc:spChg>
        <pc:spChg chg="add">
          <ac:chgData name="Lindsay Glennie" userId="S::lglennie@united-church.ca::e85a353d-2799-4edf-884d-40213d31629a" providerId="AD" clId="Web-{77D92397-7009-7CB8-0884-8A91B44B4F5F}" dt="2025-12-17T18:45:42.400" v="40"/>
          <ac:spMkLst>
            <pc:docMk/>
            <pc:sldMk cId="2921813172" sldId="257"/>
            <ac:spMk id="17" creationId="{508BEF50-7B1E-49A4-BC19-5F4F1D755E64}"/>
          </ac:spMkLst>
        </pc:spChg>
        <pc:spChg chg="add">
          <ac:chgData name="Lindsay Glennie" userId="S::lglennie@united-church.ca::e85a353d-2799-4edf-884d-40213d31629a" providerId="AD" clId="Web-{77D92397-7009-7CB8-0884-8A91B44B4F5F}" dt="2025-12-17T18:45:42.400" v="40"/>
          <ac:spMkLst>
            <pc:docMk/>
            <pc:sldMk cId="2921813172" sldId="257"/>
            <ac:spMk id="19" creationId="{3FBAD350-5664-4811-A208-657FB882D350}"/>
          </ac:spMkLst>
        </pc:spChg>
        <pc:spChg chg="add">
          <ac:chgData name="Lindsay Glennie" userId="S::lglennie@united-church.ca::e85a353d-2799-4edf-884d-40213d31629a" providerId="AD" clId="Web-{77D92397-7009-7CB8-0884-8A91B44B4F5F}" dt="2025-12-17T18:45:42.400" v="40"/>
          <ac:spMkLst>
            <pc:docMk/>
            <pc:sldMk cId="2921813172" sldId="257"/>
            <ac:spMk id="21" creationId="{C39ADB8F-D187-49D7-BDCF-C1B6DC727068}"/>
          </ac:spMkLst>
        </pc:spChg>
        <pc:cxnChg chg="add">
          <ac:chgData name="Lindsay Glennie" userId="S::lglennie@united-church.ca::e85a353d-2799-4edf-884d-40213d31629a" providerId="AD" clId="Web-{77D92397-7009-7CB8-0884-8A91B44B4F5F}" dt="2025-12-17T18:45:42.400" v="40"/>
          <ac:cxnSpMkLst>
            <pc:docMk/>
            <pc:sldMk cId="2921813172" sldId="257"/>
            <ac:cxnSpMk id="15" creationId="{56020367-4FD5-4596-8E10-C5F095CD8DB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C5B-C87A-4FBD-A2CE-BB67B891C862}" type="datetimeFigureOut">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E569-9104-420F-988E-A613052177C4}" type="slidenum">
              <a:t>‹#›</a:t>
            </a:fld>
            <a:endParaRPr lang="en-US"/>
          </a:p>
        </p:txBody>
      </p:sp>
    </p:spTree>
    <p:extLst>
      <p:ext uri="{BB962C8B-B14F-4D97-AF65-F5344CB8AC3E}">
        <p14:creationId xmlns:p14="http://schemas.microsoft.com/office/powerpoint/2010/main" val="25998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ea typeface="Calibri"/>
                <a:cs typeface="Calibri"/>
              </a:rPr>
              <a:t>Good Food, Good Futures</a:t>
            </a:r>
            <a:endParaRPr lang="en-US"/>
          </a:p>
        </p:txBody>
      </p:sp>
      <p:sp>
        <p:nvSpPr>
          <p:cNvPr id="4" name="Slide Number Placeholder 3"/>
          <p:cNvSpPr>
            <a:spLocks noGrp="1"/>
          </p:cNvSpPr>
          <p:nvPr>
            <p:ph type="sldNum" sz="quarter" idx="5"/>
          </p:nvPr>
        </p:nvSpPr>
        <p:spPr/>
        <p:txBody>
          <a:bodyPr/>
          <a:lstStyle/>
          <a:p>
            <a:fld id="{B2B0E569-9104-420F-988E-A613052177C4}" type="slidenum">
              <a:t>1</a:t>
            </a:fld>
            <a:endParaRPr lang="en-US"/>
          </a:p>
        </p:txBody>
      </p:sp>
    </p:spTree>
    <p:extLst>
      <p:ext uri="{BB962C8B-B14F-4D97-AF65-F5344CB8AC3E}">
        <p14:creationId xmlns:p14="http://schemas.microsoft.com/office/powerpoint/2010/main" val="148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St. John’s, NL, Hungry Heart Café &amp; Catering is a place where good food and good hearts come together. For 18 years, this social enterprise of Mission and Service partner Stella’s Circle has been serving the community while opening doors for people who face barriers to employment.</a:t>
            </a:r>
          </a:p>
          <a:p>
            <a:r>
              <a:rPr lang="en-US" dirty="0"/>
              <a:t> </a:t>
            </a:r>
            <a:endParaRPr lang="en-US" dirty="0">
              <a:ea typeface="Calibri"/>
              <a:cs typeface="Calibri"/>
            </a:endParaRPr>
          </a:p>
          <a:p>
            <a:r>
              <a:rPr lang="en-US"/>
              <a:t>At Hungry Heart, every dish tells a story of learning and possibility. The café provides hands-on culinary training and real work experience for people who are rebuilding their lives. Many participants live with the impacts of mental health challenges, trauma, poverty, homelessness, or low literacy. Some are trying to re-enter the workforce after long absences.</a:t>
            </a:r>
          </a:p>
          <a:p>
            <a:r>
              <a:rPr lang="en-US" dirty="0"/>
              <a:t> </a:t>
            </a:r>
            <a:endParaRPr lang="en-US" dirty="0">
              <a:ea typeface="Calibri"/>
              <a:cs typeface="Calibri"/>
            </a:endParaRPr>
          </a:p>
          <a:p>
            <a:r>
              <a:rPr lang="en-US"/>
              <a:t>What they find at Hungry Heart is a safe space to learn at their own pace. Staff offer mentorship, life-skills support, and steady encouragement. The goal isn’t just to teach restaurant skills. It’s to help people gain confidence, develop independence, and imagine a future where they can thrive.</a:t>
            </a:r>
          </a:p>
          <a:p>
            <a:r>
              <a:rPr lang="en-US" dirty="0"/>
              <a:t> </a:t>
            </a:r>
            <a:endParaRPr lang="en-US" dirty="0">
              <a:ea typeface="Calibri"/>
              <a:cs typeface="Calibri"/>
            </a:endParaRPr>
          </a:p>
          <a:p>
            <a:r>
              <a:rPr lang="en-US"/>
              <a:t>Food security is another part of the café’s mission. Through the Meals Squared program, customers can add a small donation to their bill. That donation goes directly toward providing nutritious meals to Stella’s Circle participants and other neighbours who are experiencing hunger. It’s a simple way to care for the community, one meal at a time.</a:t>
            </a:r>
          </a:p>
          <a:p>
            <a:r>
              <a:rPr lang="en-US" dirty="0"/>
              <a:t> </a:t>
            </a:r>
            <a:endParaRPr lang="en-US" dirty="0">
              <a:ea typeface="Calibri"/>
              <a:cs typeface="Calibri"/>
            </a:endParaRPr>
          </a:p>
          <a:p>
            <a:r>
              <a:rPr lang="en-US"/>
              <a:t>And behind it all is Stella’s Circle, a Mission and Service partner known for responding quickly to changing needs, and for creating programs that meet people where they are. Whether it’s updating training opportunities, collaborating with community groups, or addressing rising food insecurity, the people at Stella’s Circle continue to innovate so community members can receive the kind of support that makes a real and sustainable difference.</a:t>
            </a:r>
          </a:p>
          <a:p>
            <a:r>
              <a:rPr lang="en-US" dirty="0"/>
              <a:t> </a:t>
            </a:r>
            <a:endParaRPr lang="en-US" dirty="0">
              <a:ea typeface="Calibri"/>
              <a:cs typeface="Calibri"/>
            </a:endParaRPr>
          </a:p>
          <a:p>
            <a:r>
              <a:rPr lang="en-US" dirty="0"/>
              <a:t>Through Mission and Service, your support helps strengthen Stella’s Circle and the Hungry Heart Café, ensuring this community remains a place of opportunity, dignity, and good food shared with care. It’s one way to come together to help people build skills, find stability, and move toward the futures they imagine for themselves, reflecting Christ’s call to walk with one another in compassion and hope.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2B0E569-9104-420F-988E-A613052177C4}" type="slidenum">
              <a:t>2</a:t>
            </a:fld>
            <a:endParaRPr lang="en-US"/>
          </a:p>
        </p:txBody>
      </p:sp>
    </p:spTree>
    <p:extLst>
      <p:ext uri="{BB962C8B-B14F-4D97-AF65-F5344CB8AC3E}">
        <p14:creationId xmlns:p14="http://schemas.microsoft.com/office/powerpoint/2010/main" val="26834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latter of meat and cheese&#10;&#10;AI-generated content may be incorrect.">
            <a:extLst>
              <a:ext uri="{FF2B5EF4-FFF2-40B4-BE49-F238E27FC236}">
                <a16:creationId xmlns:a16="http://schemas.microsoft.com/office/drawing/2014/main" id="{B28FFDB1-5AE8-8BF4-5FD4-251FE314237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4000"/>
                    </a14:imgEffect>
                  </a14:imgLayer>
                </a14:imgProps>
              </a:ext>
            </a:extLst>
          </a:blip>
          <a:srcRect t="16450" b="16450"/>
          <a:stretch>
            <a:fill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ea typeface="+mj-lt"/>
                <a:cs typeface="+mj-lt"/>
              </a:rPr>
              <a:t>Good Food, Good Futures</a:t>
            </a:r>
            <a:endParaRPr lang="en-US" dirty="0"/>
          </a:p>
        </p:txBody>
      </p:sp>
      <p:pic>
        <p:nvPicPr>
          <p:cNvPr id="5" name="Picture 4" descr="A white and brown text&#10;&#10;AI-generated content may be incorrect.">
            <a:extLst>
              <a:ext uri="{FF2B5EF4-FFF2-40B4-BE49-F238E27FC236}">
                <a16:creationId xmlns:a16="http://schemas.microsoft.com/office/drawing/2014/main" id="{26A0937D-90F6-A8E2-A4D6-11EFB1DAE7D9}"/>
              </a:ext>
            </a:extLst>
          </p:cNvPr>
          <p:cNvPicPr>
            <a:picLocks noChangeAspect="1"/>
          </p:cNvPicPr>
          <p:nvPr/>
        </p:nvPicPr>
        <p:blipFill>
          <a:blip r:embed="rId5"/>
          <a:stretch>
            <a:fillRect/>
          </a:stretch>
        </p:blipFill>
        <p:spPr>
          <a:xfrm>
            <a:off x="3738563" y="4564146"/>
            <a:ext cx="4714875" cy="59055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1EFA4C-C095-FDDF-2B1F-105738079AC0}"/>
              </a:ext>
            </a:extLst>
          </p:cNvPr>
          <p:cNvSpPr>
            <a:spLocks noGrp="1"/>
          </p:cNvSpPr>
          <p:nvPr>
            <p:ph type="title"/>
          </p:nvPr>
        </p:nvSpPr>
        <p:spPr>
          <a:xfrm>
            <a:off x="3238746" y="623450"/>
            <a:ext cx="7761936" cy="4592609"/>
          </a:xfrm>
        </p:spPr>
        <p:txBody>
          <a:bodyPr vert="horz" lIns="91440" tIns="45720" rIns="91440" bIns="45720" rtlCol="0" anchor="t">
            <a:noAutofit/>
          </a:bodyPr>
          <a:lstStyle/>
          <a:p>
            <a:pPr algn="r"/>
            <a:r>
              <a:rPr lang="en-US" sz="6600" dirty="0">
                <a:solidFill>
                  <a:srgbClr val="FFFFFF"/>
                </a:solidFill>
                <a:ea typeface="+mj-lt"/>
                <a:cs typeface="+mj-lt"/>
              </a:rPr>
              <a:t>Hungry Heart Café &amp; Catering is a place where good food </a:t>
            </a:r>
            <a:r>
              <a:rPr lang="en-US" sz="6600" kern="1200" dirty="0">
                <a:solidFill>
                  <a:srgbClr val="FFFFFF"/>
                </a:solidFill>
                <a:ea typeface="+mj-lt"/>
                <a:cs typeface="+mj-lt"/>
              </a:rPr>
              <a:t>and </a:t>
            </a:r>
            <a:r>
              <a:rPr lang="en-US" sz="6600" dirty="0">
                <a:solidFill>
                  <a:srgbClr val="FFFFFF"/>
                </a:solidFill>
                <a:ea typeface="+mj-lt"/>
                <a:cs typeface="+mj-lt"/>
              </a:rPr>
              <a:t>good hearts </a:t>
            </a:r>
            <a:r>
              <a:rPr lang="en-US" sz="6600" kern="1200" dirty="0">
                <a:solidFill>
                  <a:srgbClr val="FFFFFF"/>
                </a:solidFill>
                <a:ea typeface="+mj-lt"/>
                <a:cs typeface="+mj-lt"/>
              </a:rPr>
              <a:t>come</a:t>
            </a:r>
            <a:r>
              <a:rPr lang="en-US" sz="6600" dirty="0">
                <a:solidFill>
                  <a:srgbClr val="FFFFFF"/>
                </a:solidFill>
                <a:ea typeface="+mj-lt"/>
                <a:cs typeface="+mj-lt"/>
              </a:rPr>
              <a:t> together</a:t>
            </a:r>
            <a:r>
              <a:rPr lang="en-US" sz="6600" kern="1200" dirty="0">
                <a:solidFill>
                  <a:srgbClr val="FFFFFF"/>
                </a:solidFill>
                <a:ea typeface="+mj-lt"/>
                <a:cs typeface="+mj-lt"/>
              </a:rPr>
              <a:t>.</a:t>
            </a:r>
            <a:endParaRPr lang="en-US" dirty="0">
              <a:ea typeface="+mj-lt"/>
              <a:cs typeface="+mj-lt"/>
            </a:endParaRP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descr="A white and brown text&#10;&#10;AI-generated content may be incorrect.">
            <a:extLst>
              <a:ext uri="{FF2B5EF4-FFF2-40B4-BE49-F238E27FC236}">
                <a16:creationId xmlns:a16="http://schemas.microsoft.com/office/drawing/2014/main" id="{A18BD4A3-6ADD-11A4-38AD-D64D0EC55E58}"/>
              </a:ext>
            </a:extLst>
          </p:cNvPr>
          <p:cNvPicPr>
            <a:picLocks noChangeAspect="1"/>
          </p:cNvPicPr>
          <p:nvPr/>
        </p:nvPicPr>
        <p:blipFill>
          <a:blip r:embed="rId3"/>
          <a:stretch>
            <a:fillRect/>
          </a:stretch>
        </p:blipFill>
        <p:spPr>
          <a:xfrm>
            <a:off x="1160463" y="5791200"/>
            <a:ext cx="5667375" cy="685800"/>
          </a:xfrm>
          <a:prstGeom prst="rect">
            <a:avLst/>
          </a:prstGeom>
        </p:spPr>
      </p:pic>
    </p:spTree>
    <p:extLst>
      <p:ext uri="{BB962C8B-B14F-4D97-AF65-F5344CB8AC3E}">
        <p14:creationId xmlns:p14="http://schemas.microsoft.com/office/powerpoint/2010/main" val="29218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2f0bb2e32652dab8d241df10ba755cf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3bed8cbdb1fdfd424af9e1d3ce64865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c940ca1-5ff5-4c12-9ecd-e33ede4a829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Props1.xml><?xml version="1.0" encoding="utf-8"?>
<ds:datastoreItem xmlns:ds="http://schemas.openxmlformats.org/officeDocument/2006/customXml" ds:itemID="{D8B2DA4A-2151-494A-B95C-BDED33C50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FEEC2-8205-427E-803A-2F96FFB0BA91}">
  <ds:schemaRefs>
    <ds:schemaRef ds:uri="Microsoft.SharePoint.Taxonomy.ContentTypeSync"/>
  </ds:schemaRefs>
</ds:datastoreItem>
</file>

<file path=customXml/itemProps3.xml><?xml version="1.0" encoding="utf-8"?>
<ds:datastoreItem xmlns:ds="http://schemas.openxmlformats.org/officeDocument/2006/customXml" ds:itemID="{F90DE7C9-0862-475B-81F5-AFDF1BFA0CED}">
  <ds:schemaRefs>
    <ds:schemaRef ds:uri="http://schemas.microsoft.com/sharepoint/v3/contenttype/forms"/>
  </ds:schemaRefs>
</ds:datastoreItem>
</file>

<file path=customXml/itemProps4.xml><?xml version="1.0" encoding="utf-8"?>
<ds:datastoreItem xmlns:ds="http://schemas.openxmlformats.org/officeDocument/2006/customXml" ds:itemID="{685F343D-7542-4AB8-82B9-99C248C7A893}">
  <ds:schemaRefs>
    <ds:schemaRef ds:uri="http://purl.org/dc/dcmitype/"/>
    <ds:schemaRef ds:uri="http://purl.org/dc/terms/"/>
    <ds:schemaRef ds:uri="http://www.w3.org/XML/1998/namespace"/>
    <ds:schemaRef ds:uri="http://purl.org/dc/elements/1.1/"/>
    <ds:schemaRef ds:uri="eb6d8c5d-5b31-4807-8756-a31b61bec20d"/>
    <ds:schemaRef ds:uri="f235ab88-6d95-44b4-9fae-e6e389b95fc3"/>
    <ds:schemaRef ds:uri="http://schemas.microsoft.com/office/2006/documentManagement/types"/>
    <ds:schemaRef ds:uri="http://schemas.microsoft.com/office/infopath/2007/PartnerControls"/>
    <ds:schemaRef ds:uri="51dc2e4b-bf63-4bda-b747-c27924f79ae2"/>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417</Words>
  <Application>Microsoft Office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Good Food, Good Futures</vt:lpstr>
      <vt:lpstr>Hungry Heart Café &amp; Catering is a place where good food and good hearts come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Food, Good Futures</dc:title>
  <dc:creator>The United Church of Canada</dc:creator>
  <cp:lastModifiedBy>Cara James</cp:lastModifiedBy>
  <cp:revision>38</cp:revision>
  <dcterms:created xsi:type="dcterms:W3CDTF">2025-12-17T18:41:10Z</dcterms:created>
  <dcterms:modified xsi:type="dcterms:W3CDTF">2026-01-06T14:16:23Z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