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3472D0CD-9977-B7B2-537F-DC4561A4CA7D}"/>
    <pc:docChg chg="modSld">
      <pc:chgData name="Lindsay Glennie" userId="S::lglennie@united-church.ca::e85a353d-2799-4edf-884d-40213d31629a" providerId="AD" clId="Web-{3472D0CD-9977-B7B2-537F-DC4561A4CA7D}" dt="2025-12-17T18:46:48.289" v="2" actId="14100"/>
      <pc:docMkLst>
        <pc:docMk/>
      </pc:docMkLst>
      <pc:sldChg chg="addSp modSp">
        <pc:chgData name="Lindsay Glennie" userId="S::lglennie@united-church.ca::e85a353d-2799-4edf-884d-40213d31629a" providerId="AD" clId="Web-{3472D0CD-9977-B7B2-537F-DC4561A4CA7D}" dt="2025-12-17T18:46:48.289" v="2" actId="14100"/>
        <pc:sldMkLst>
          <pc:docMk/>
          <pc:sldMk cId="2921813172" sldId="257"/>
        </pc:sldMkLst>
        <pc:picChg chg="add mod">
          <ac:chgData name="Lindsay Glennie" userId="S::lglennie@united-church.ca::e85a353d-2799-4edf-884d-40213d31629a" providerId="AD" clId="Web-{3472D0CD-9977-B7B2-537F-DC4561A4CA7D}" dt="2025-12-17T18:46:48.289" v="2" actId="14100"/>
          <ac:picMkLst>
            <pc:docMk/>
            <pc:sldMk cId="2921813172" sldId="257"/>
            <ac:picMk id="3" creationId="{A18BD4A3-6ADD-11A4-38AD-D64D0EC55E58}"/>
          </ac:picMkLst>
        </pc:picChg>
      </pc:sldChg>
    </pc:docChg>
  </pc:docChgLst>
  <pc:docChgLst>
    <pc:chgData name="Lindsay Glennie" userId="S::lglennie@united-church.ca::e85a353d-2799-4edf-884d-40213d31629a" providerId="AD" clId="Web-{77D92397-7009-7CB8-0884-8A91B44B4F5F}"/>
    <pc:docChg chg="addSld modSld">
      <pc:chgData name="Lindsay Glennie" userId="S::lglennie@united-church.ca::e85a353d-2799-4edf-884d-40213d31629a" providerId="AD" clId="Web-{77D92397-7009-7CB8-0884-8A91B44B4F5F}" dt="2025-12-17T18:46:29.181" v="57"/>
      <pc:docMkLst>
        <pc:docMk/>
      </pc:docMkLst>
      <pc:sldChg chg="addSp delSp modSp mod setBg setClrOvrMap modNotes">
        <pc:chgData name="Lindsay Glennie" userId="S::lglennie@united-church.ca::e85a353d-2799-4edf-884d-40213d31629a" providerId="AD" clId="Web-{77D92397-7009-7CB8-0884-8A91B44B4F5F}" dt="2025-12-17T18:46:29.181" v="57"/>
        <pc:sldMkLst>
          <pc:docMk/>
          <pc:sldMk cId="109857222" sldId="256"/>
        </pc:sldMkLst>
        <pc:spChg chg="mod ord">
          <ac:chgData name="Lindsay Glennie" userId="S::lglennie@united-church.ca::e85a353d-2799-4edf-884d-40213d31629a" providerId="AD" clId="Web-{77D92397-7009-7CB8-0884-8A91B44B4F5F}" dt="2025-12-17T18:43:40.370" v="8"/>
          <ac:spMkLst>
            <pc:docMk/>
            <pc:sldMk cId="109857222" sldId="256"/>
            <ac:spMk id="2" creationId="{00000000-0000-0000-0000-000000000000}"/>
          </ac:spMkLst>
        </pc:spChg>
        <pc:spChg chg="del">
          <ac:chgData name="Lindsay Glennie" userId="S::lglennie@united-church.ca::e85a353d-2799-4edf-884d-40213d31629a" providerId="AD" clId="Web-{77D92397-7009-7CB8-0884-8A91B44B4F5F}" dt="2025-12-17T18:43:23.010" v="6"/>
          <ac:spMkLst>
            <pc:docMk/>
            <pc:sldMk cId="109857222" sldId="256"/>
            <ac:spMk id="3" creationId="{00000000-0000-0000-0000-000000000000}"/>
          </ac:spMkLst>
        </pc:spChg>
        <pc:spChg chg="add">
          <ac:chgData name="Lindsay Glennie" userId="S::lglennie@united-church.ca::e85a353d-2799-4edf-884d-40213d31629a" providerId="AD" clId="Web-{77D92397-7009-7CB8-0884-8A91B44B4F5F}" dt="2025-12-17T18:43:40.370" v="8"/>
          <ac:spMkLst>
            <pc:docMk/>
            <pc:sldMk cId="109857222" sldId="256"/>
            <ac:spMk id="9" creationId="{71B2258F-86CA-4D4D-8270-BC05FCDEBFB3}"/>
          </ac:spMkLst>
        </pc:spChg>
        <pc:picChg chg="add mod">
          <ac:chgData name="Lindsay Glennie" userId="S::lglennie@united-church.ca::e85a353d-2799-4edf-884d-40213d31629a" providerId="AD" clId="Web-{77D92397-7009-7CB8-0884-8A91B44B4F5F}" dt="2025-12-17T18:43:40.370" v="8"/>
          <ac:picMkLst>
            <pc:docMk/>
            <pc:sldMk cId="109857222" sldId="256"/>
            <ac:picMk id="4" creationId="{B28FFDB1-5AE8-8BF4-5FD4-251FE314237D}"/>
          </ac:picMkLst>
        </pc:picChg>
        <pc:picChg chg="add mod">
          <ac:chgData name="Lindsay Glennie" userId="S::lglennie@united-church.ca::e85a353d-2799-4edf-884d-40213d31629a" providerId="AD" clId="Web-{77D92397-7009-7CB8-0884-8A91B44B4F5F}" dt="2025-12-17T18:44:04.120" v="10" actId="1076"/>
          <ac:picMkLst>
            <pc:docMk/>
            <pc:sldMk cId="109857222" sldId="256"/>
            <ac:picMk id="5" creationId="{26A0937D-90F6-A8E2-A4D6-11EFB1DAE7D9}"/>
          </ac:picMkLst>
        </pc:picChg>
      </pc:sldChg>
      <pc:sldChg chg="addSp delSp modSp new mod setBg modNotes">
        <pc:chgData name="Lindsay Glennie" userId="S::lglennie@united-church.ca::e85a353d-2799-4edf-884d-40213d31629a" providerId="AD" clId="Web-{77D92397-7009-7CB8-0884-8A91B44B4F5F}" dt="2025-12-17T18:46:22.775" v="52"/>
        <pc:sldMkLst>
          <pc:docMk/>
          <pc:sldMk cId="2921813172" sldId="257"/>
        </pc:sldMkLst>
        <pc:spChg chg="mod">
          <ac:chgData name="Lindsay Glennie" userId="S::lglennie@united-church.ca::e85a353d-2799-4edf-884d-40213d31629a" providerId="AD" clId="Web-{77D92397-7009-7CB8-0884-8A91B44B4F5F}" dt="2025-12-17T18:46:03.822" v="50" actId="14100"/>
          <ac:spMkLst>
            <pc:docMk/>
            <pc:sldMk cId="2921813172" sldId="257"/>
            <ac:spMk id="2" creationId="{171EFA4C-C095-FDDF-2B1F-105738079AC0}"/>
          </ac:spMkLst>
        </pc:spChg>
        <pc:spChg chg="del mod">
          <ac:chgData name="Lindsay Glennie" userId="S::lglennie@united-church.ca::e85a353d-2799-4edf-884d-40213d31629a" providerId="AD" clId="Web-{77D92397-7009-7CB8-0884-8A91B44B4F5F}" dt="2025-12-17T18:44:35.557" v="16"/>
          <ac:spMkLst>
            <pc:docMk/>
            <pc:sldMk cId="2921813172" sldId="257"/>
            <ac:spMk id="3" creationId="{E47DEE3C-CA2C-26B9-EDE1-E3A7B1F727C2}"/>
          </ac:spMkLst>
        </pc:spChg>
        <pc:spChg chg="add">
          <ac:chgData name="Lindsay Glennie" userId="S::lglennie@united-church.ca::e85a353d-2799-4edf-884d-40213d31629a" providerId="AD" clId="Web-{77D92397-7009-7CB8-0884-8A91B44B4F5F}" dt="2025-12-17T18:45:42.400" v="40"/>
          <ac:spMkLst>
            <pc:docMk/>
            <pc:sldMk cId="2921813172" sldId="257"/>
            <ac:spMk id="7" creationId="{1A3C89F8-0D2F-47FF-B903-151248265F47}"/>
          </ac:spMkLst>
        </pc:spChg>
        <pc:spChg chg="add">
          <ac:chgData name="Lindsay Glennie" userId="S::lglennie@united-church.ca::e85a353d-2799-4edf-884d-40213d31629a" providerId="AD" clId="Web-{77D92397-7009-7CB8-0884-8A91B44B4F5F}" dt="2025-12-17T18:45:42.400" v="40"/>
          <ac:spMkLst>
            <pc:docMk/>
            <pc:sldMk cId="2921813172" sldId="257"/>
            <ac:spMk id="9" creationId="{C5CB530E-515E-412C-9DF1-5F8FFBD6F383}"/>
          </ac:spMkLst>
        </pc:spChg>
        <pc:spChg chg="add">
          <ac:chgData name="Lindsay Glennie" userId="S::lglennie@united-church.ca::e85a353d-2799-4edf-884d-40213d31629a" providerId="AD" clId="Web-{77D92397-7009-7CB8-0884-8A91B44B4F5F}" dt="2025-12-17T18:45:42.400" v="40"/>
          <ac:spMkLst>
            <pc:docMk/>
            <pc:sldMk cId="2921813172" sldId="257"/>
            <ac:spMk id="11" creationId="{712D4376-A578-4FF1-94FC-245E7A6A489F}"/>
          </ac:spMkLst>
        </pc:spChg>
        <pc:spChg chg="add">
          <ac:chgData name="Lindsay Glennie" userId="S::lglennie@united-church.ca::e85a353d-2799-4edf-884d-40213d31629a" providerId="AD" clId="Web-{77D92397-7009-7CB8-0884-8A91B44B4F5F}" dt="2025-12-17T18:45:42.400" v="40"/>
          <ac:spMkLst>
            <pc:docMk/>
            <pc:sldMk cId="2921813172" sldId="257"/>
            <ac:spMk id="13" creationId="{AEA7509D-F04F-40CB-A0B3-EEF16499CC9F}"/>
          </ac:spMkLst>
        </pc:spChg>
        <pc:spChg chg="add">
          <ac:chgData name="Lindsay Glennie" userId="S::lglennie@united-church.ca::e85a353d-2799-4edf-884d-40213d31629a" providerId="AD" clId="Web-{77D92397-7009-7CB8-0884-8A91B44B4F5F}" dt="2025-12-17T18:45:42.400" v="40"/>
          <ac:spMkLst>
            <pc:docMk/>
            <pc:sldMk cId="2921813172" sldId="257"/>
            <ac:spMk id="17" creationId="{508BEF50-7B1E-49A4-BC19-5F4F1D755E64}"/>
          </ac:spMkLst>
        </pc:spChg>
        <pc:spChg chg="add">
          <ac:chgData name="Lindsay Glennie" userId="S::lglennie@united-church.ca::e85a353d-2799-4edf-884d-40213d31629a" providerId="AD" clId="Web-{77D92397-7009-7CB8-0884-8A91B44B4F5F}" dt="2025-12-17T18:45:42.400" v="40"/>
          <ac:spMkLst>
            <pc:docMk/>
            <pc:sldMk cId="2921813172" sldId="257"/>
            <ac:spMk id="19" creationId="{3FBAD350-5664-4811-A208-657FB882D350}"/>
          </ac:spMkLst>
        </pc:spChg>
        <pc:spChg chg="add">
          <ac:chgData name="Lindsay Glennie" userId="S::lglennie@united-church.ca::e85a353d-2799-4edf-884d-40213d31629a" providerId="AD" clId="Web-{77D92397-7009-7CB8-0884-8A91B44B4F5F}" dt="2025-12-17T18:45:42.400" v="40"/>
          <ac:spMkLst>
            <pc:docMk/>
            <pc:sldMk cId="2921813172" sldId="257"/>
            <ac:spMk id="21" creationId="{C39ADB8F-D187-49D7-BDCF-C1B6DC727068}"/>
          </ac:spMkLst>
        </pc:spChg>
        <pc:cxnChg chg="add">
          <ac:chgData name="Lindsay Glennie" userId="S::lglennie@united-church.ca::e85a353d-2799-4edf-884d-40213d31629a" providerId="AD" clId="Web-{77D92397-7009-7CB8-0884-8A91B44B4F5F}" dt="2025-12-17T18:45:42.400" v="40"/>
          <ac:cxnSpMkLst>
            <pc:docMk/>
            <pc:sldMk cId="2921813172" sldId="257"/>
            <ac:cxnSpMk id="15" creationId="{56020367-4FD5-4596-8E10-C5F095CD8DBF}"/>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DE9C5B-C87A-4FBD-A2CE-BB67B891C862}" type="datetimeFigureOut">
              <a:t>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B0E569-9104-420F-988E-A613052177C4}" type="slidenum">
              <a:t>‹#›</a:t>
            </a:fld>
            <a:endParaRPr lang="en-US"/>
          </a:p>
        </p:txBody>
      </p:sp>
    </p:spTree>
    <p:extLst>
      <p:ext uri="{BB962C8B-B14F-4D97-AF65-F5344CB8AC3E}">
        <p14:creationId xmlns:p14="http://schemas.microsoft.com/office/powerpoint/2010/main" val="259987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Building on a Year of Care</a:t>
            </a:r>
          </a:p>
        </p:txBody>
      </p:sp>
      <p:sp>
        <p:nvSpPr>
          <p:cNvPr id="4" name="Slide Number Placeholder 3"/>
          <p:cNvSpPr>
            <a:spLocks noGrp="1"/>
          </p:cNvSpPr>
          <p:nvPr>
            <p:ph type="sldNum" sz="quarter" idx="5"/>
          </p:nvPr>
        </p:nvSpPr>
        <p:spPr/>
        <p:txBody>
          <a:bodyPr/>
          <a:lstStyle/>
          <a:p>
            <a:fld id="{B2B0E569-9104-420F-988E-A613052177C4}" type="slidenum">
              <a:t>1</a:t>
            </a:fld>
            <a:endParaRPr lang="en-US"/>
          </a:p>
        </p:txBody>
      </p:sp>
    </p:spTree>
    <p:extLst>
      <p:ext uri="{BB962C8B-B14F-4D97-AF65-F5344CB8AC3E}">
        <p14:creationId xmlns:p14="http://schemas.microsoft.com/office/powerpoint/2010/main" val="1489956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step into a new year, we pause to celebrate the faithful work of our Mission and Service partners around the world. These partners—farmers, educators, community leaders, and local organizations—are on the ground responding to needs, creating opportunities, and building stronger, more resilient communities.</a:t>
            </a:r>
          </a:p>
          <a:p>
            <a:r>
              <a:rPr lang="en-US" dirty="0"/>
              <a:t> </a:t>
            </a:r>
            <a:endParaRPr lang="en-US" dirty="0">
              <a:ea typeface="Calibri"/>
              <a:cs typeface="Calibri"/>
            </a:endParaRPr>
          </a:p>
          <a:p>
            <a:r>
              <a:rPr lang="en-US" dirty="0"/>
              <a:t>Through your prayers and your support of Mission and Service, they are able to focus on what matters most. Financial support helps ease the practical challenges of running programs, providing meals, training leaders, and responding to emergencies. Your partnership allows them to carry out their work with steadiness and care.</a:t>
            </a:r>
            <a:endParaRPr lang="en-US" dirty="0">
              <a:ea typeface="Calibri"/>
              <a:cs typeface="Calibri"/>
            </a:endParaRPr>
          </a:p>
          <a:p>
            <a:r>
              <a:rPr lang="en-US" dirty="0"/>
              <a:t> </a:t>
            </a:r>
            <a:endParaRPr lang="en-US" dirty="0">
              <a:ea typeface="Calibri"/>
              <a:cs typeface="Calibri"/>
            </a:endParaRPr>
          </a:p>
          <a:p>
            <a:r>
              <a:rPr lang="en-US" dirty="0"/>
              <a:t>As 2026 begins, our partners have already been looking ahead with intentionality and hope. They are preparing to support people seeking stability, respond to crises both local and global, strengthen communities, and equip people with the skills, confidence, and opportunities to thrive. Each partner continues to adapt and innovate, finding new ways to meet the needs of their communities today, while preparing for the challenges of tomorrow.</a:t>
            </a:r>
            <a:endParaRPr lang="en-US" dirty="0">
              <a:ea typeface="Calibri"/>
              <a:cs typeface="Calibri"/>
            </a:endParaRPr>
          </a:p>
          <a:p>
            <a:r>
              <a:rPr lang="en-US" dirty="0"/>
              <a:t> </a:t>
            </a:r>
            <a:endParaRPr lang="en-US" dirty="0">
              <a:ea typeface="Calibri"/>
              <a:cs typeface="Calibri"/>
            </a:endParaRPr>
          </a:p>
          <a:p>
            <a:r>
              <a:rPr lang="en-US" dirty="0"/>
              <a:t>This year, and in the years to come, your support helps ensure that these efforts can continue. Together, we walk alongside partners who are living out God’s call to justice, care, and hope—creating spaces where people are seen, supported, and empowered. As we look forward to 2026, we do so with gratitude for what has been achieved, and with intentional hope for all that is yet to come.</a:t>
            </a:r>
          </a:p>
        </p:txBody>
      </p:sp>
      <p:sp>
        <p:nvSpPr>
          <p:cNvPr id="4" name="Slide Number Placeholder 3"/>
          <p:cNvSpPr>
            <a:spLocks noGrp="1"/>
          </p:cNvSpPr>
          <p:nvPr>
            <p:ph type="sldNum" sz="quarter" idx="5"/>
          </p:nvPr>
        </p:nvSpPr>
        <p:spPr/>
        <p:txBody>
          <a:bodyPr/>
          <a:lstStyle/>
          <a:p>
            <a:fld id="{B2B0E569-9104-420F-988E-A613052177C4}" type="slidenum">
              <a:t>2</a:t>
            </a:fld>
            <a:endParaRPr lang="en-US"/>
          </a:p>
        </p:txBody>
      </p:sp>
    </p:spTree>
    <p:extLst>
      <p:ext uri="{BB962C8B-B14F-4D97-AF65-F5344CB8AC3E}">
        <p14:creationId xmlns:p14="http://schemas.microsoft.com/office/powerpoint/2010/main" val="2683494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ench in the snow by a lake&#10;&#10;AI-generated content may be incorrect.">
            <a:extLst>
              <a:ext uri="{FF2B5EF4-FFF2-40B4-BE49-F238E27FC236}">
                <a16:creationId xmlns:a16="http://schemas.microsoft.com/office/drawing/2014/main" id="{B28FFDB1-5AE8-8BF4-5FD4-251FE314237D}"/>
              </a:ext>
            </a:extLst>
          </p:cNvPr>
          <p:cNvPicPr>
            <a:picLocks noChangeAspect="1"/>
          </p:cNvPicPr>
          <p:nvPr/>
        </p:nvPicPr>
        <p:blipFill>
          <a:blip r:embed="rId3">
            <a:alphaModFix amt="50000"/>
          </a:blip>
          <a:srcRect t="15730"/>
          <a:stretch>
            <a:fillRect/>
          </a:stretch>
        </p:blipFill>
        <p:spPr>
          <a:xfrm>
            <a:off x="20" y="1"/>
            <a:ext cx="12191980" cy="6857999"/>
          </a:xfrm>
          <a:prstGeom prst="rect">
            <a:avLst/>
          </a:prstGeom>
        </p:spPr>
      </p:pic>
      <p:sp>
        <p:nvSpPr>
          <p:cNvPr id="2" name="Title 1"/>
          <p:cNvSpPr>
            <a:spLocks noGrp="1"/>
          </p:cNvSpPr>
          <p:nvPr>
            <p:ph type="ctrTitle"/>
          </p:nvPr>
        </p:nvSpPr>
        <p:spPr>
          <a:xfrm>
            <a:off x="1524000" y="1122362"/>
            <a:ext cx="9144000" cy="2900518"/>
          </a:xfrm>
        </p:spPr>
        <p:txBody>
          <a:bodyPr>
            <a:normAutofit/>
          </a:bodyPr>
          <a:lstStyle/>
          <a:p>
            <a:r>
              <a:rPr lang="en-US">
                <a:solidFill>
                  <a:srgbClr val="FFFFFF"/>
                </a:solidFill>
              </a:rPr>
              <a:t>Building on a Year of Care</a:t>
            </a:r>
          </a:p>
        </p:txBody>
      </p:sp>
      <p:pic>
        <p:nvPicPr>
          <p:cNvPr id="5" name="Picture 4" descr="A white and brown text&#10;&#10;AI-generated content may be incorrect.">
            <a:extLst>
              <a:ext uri="{FF2B5EF4-FFF2-40B4-BE49-F238E27FC236}">
                <a16:creationId xmlns:a16="http://schemas.microsoft.com/office/drawing/2014/main" id="{26A0937D-90F6-A8E2-A4D6-11EFB1DAE7D9}"/>
              </a:ext>
            </a:extLst>
          </p:cNvPr>
          <p:cNvPicPr>
            <a:picLocks noChangeAspect="1"/>
          </p:cNvPicPr>
          <p:nvPr/>
        </p:nvPicPr>
        <p:blipFill>
          <a:blip r:embed="rId4"/>
          <a:stretch>
            <a:fillRect/>
          </a:stretch>
        </p:blipFill>
        <p:spPr>
          <a:xfrm>
            <a:off x="3738563" y="4564146"/>
            <a:ext cx="4714875" cy="590550"/>
          </a:xfrm>
          <a:prstGeom prst="rect">
            <a:avLst/>
          </a:prstGeom>
        </p:spPr>
      </p:pic>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71EFA4C-C095-FDDF-2B1F-105738079AC0}"/>
              </a:ext>
            </a:extLst>
          </p:cNvPr>
          <p:cNvSpPr>
            <a:spLocks noGrp="1"/>
          </p:cNvSpPr>
          <p:nvPr>
            <p:ph type="title"/>
          </p:nvPr>
        </p:nvSpPr>
        <p:spPr>
          <a:xfrm>
            <a:off x="3238746" y="623450"/>
            <a:ext cx="7761936" cy="4592609"/>
          </a:xfrm>
        </p:spPr>
        <p:txBody>
          <a:bodyPr vert="horz" lIns="91440" tIns="45720" rIns="91440" bIns="45720" rtlCol="0" anchor="t">
            <a:noAutofit/>
          </a:bodyPr>
          <a:lstStyle/>
          <a:p>
            <a:pPr algn="r"/>
            <a:r>
              <a:rPr lang="en-US" sz="6600" kern="1200" dirty="0">
                <a:solidFill>
                  <a:srgbClr val="FFFFFF"/>
                </a:solidFill>
                <a:latin typeface="+mj-lt"/>
                <a:ea typeface="+mj-ea"/>
                <a:cs typeface="+mj-cs"/>
              </a:rPr>
              <a:t>This year, and in the years to come, your support ensures that our partners' efforts can continue.</a:t>
            </a:r>
            <a:endParaRPr lang="en-US" sz="6600" kern="1200" dirty="0">
              <a:solidFill>
                <a:srgbClr val="FFFFFF"/>
              </a:solidFill>
              <a:latin typeface="+mj-lt"/>
            </a:endParaRP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3" name="Picture 2" descr="A white and brown text&#10;&#10;AI-generated content may be incorrect.">
            <a:extLst>
              <a:ext uri="{FF2B5EF4-FFF2-40B4-BE49-F238E27FC236}">
                <a16:creationId xmlns:a16="http://schemas.microsoft.com/office/drawing/2014/main" id="{A18BD4A3-6ADD-11A4-38AD-D64D0EC55E58}"/>
              </a:ext>
            </a:extLst>
          </p:cNvPr>
          <p:cNvPicPr>
            <a:picLocks noChangeAspect="1"/>
          </p:cNvPicPr>
          <p:nvPr/>
        </p:nvPicPr>
        <p:blipFill>
          <a:blip r:embed="rId3"/>
          <a:stretch>
            <a:fillRect/>
          </a:stretch>
        </p:blipFill>
        <p:spPr>
          <a:xfrm>
            <a:off x="1160463" y="5791200"/>
            <a:ext cx="5667375" cy="685800"/>
          </a:xfrm>
          <a:prstGeom prst="rect">
            <a:avLst/>
          </a:prstGeom>
        </p:spPr>
      </p:pic>
    </p:spTree>
    <p:extLst>
      <p:ext uri="{BB962C8B-B14F-4D97-AF65-F5344CB8AC3E}">
        <p14:creationId xmlns:p14="http://schemas.microsoft.com/office/powerpoint/2010/main" val="29218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3c940ca1-5ff5-4c12-9ecd-e33ede4a829f"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2f0bb2e32652dab8d241df10ba755cf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3bed8cbdb1fdfd424af9e1d3ce648655"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3FEEC2-8205-427E-803A-2F96FFB0BA91}">
  <ds:schemaRefs>
    <ds:schemaRef ds:uri="Microsoft.SharePoint.Taxonomy.ContentTypeSync"/>
  </ds:schemaRefs>
</ds:datastoreItem>
</file>

<file path=customXml/itemProps2.xml><?xml version="1.0" encoding="utf-8"?>
<ds:datastoreItem xmlns:ds="http://schemas.openxmlformats.org/officeDocument/2006/customXml" ds:itemID="{D8B2DA4A-2151-494A-B95C-BDED33C50B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5F343D-7542-4AB8-82B9-99C248C7A893}">
  <ds:schemaRefs>
    <ds:schemaRef ds:uri="http://schemas.microsoft.com/office/infopath/2007/PartnerControls"/>
    <ds:schemaRef ds:uri="51dc2e4b-bf63-4bda-b747-c27924f79ae2"/>
    <ds:schemaRef ds:uri="http://schemas.openxmlformats.org/package/2006/metadata/core-properties"/>
    <ds:schemaRef ds:uri="http://schemas.microsoft.com/office/2006/documentManagement/types"/>
    <ds:schemaRef ds:uri="http://www.w3.org/XML/1998/namespace"/>
    <ds:schemaRef ds:uri="http://purl.org/dc/elements/1.1/"/>
    <ds:schemaRef ds:uri="http://purl.org/dc/dcmitype/"/>
    <ds:schemaRef ds:uri="http://schemas.microsoft.com/office/2006/metadata/properties"/>
    <ds:schemaRef ds:uri="eb6d8c5d-5b31-4807-8756-a31b61bec20d"/>
    <ds:schemaRef ds:uri="f235ab88-6d95-44b4-9fae-e6e389b95fc3"/>
    <ds:schemaRef ds:uri="http://purl.org/dc/terms/"/>
  </ds:schemaRefs>
</ds:datastoreItem>
</file>

<file path=customXml/itemProps4.xml><?xml version="1.0" encoding="utf-8"?>
<ds:datastoreItem xmlns:ds="http://schemas.openxmlformats.org/officeDocument/2006/customXml" ds:itemID="{F90DE7C9-0862-475B-81F5-AFDF1BFA0C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313</Words>
  <Application>Microsoft Office PowerPoint</Application>
  <PresentationFormat>Widescreen</PresentationFormat>
  <Paragraphs>12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Building on a Year of Care</vt:lpstr>
      <vt:lpstr>This year, and in the years to come, your support ensures that our partners' efforts can continue.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on a Year of Care</dc:title>
  <dc:creator>The United Church of Canada</dc:creator>
  <cp:lastModifiedBy>Cara James</cp:lastModifiedBy>
  <cp:revision>25</cp:revision>
  <dcterms:created xsi:type="dcterms:W3CDTF">2025-12-17T18:41:10Z</dcterms:created>
  <dcterms:modified xsi:type="dcterms:W3CDTF">2026-01-06T14:19:07Z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