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6" d="100"/>
          <a:sy n="66" d="100"/>
        </p:scale>
        <p:origin x="48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lennie" userId="S::lglennie@united-church.ca::e85a353d-2799-4edf-884d-40213d31629a" providerId="AD" clId="Web-{4F6D5724-75D9-E26D-FA47-6943A16583DB}"/>
    <pc:docChg chg="modSld">
      <pc:chgData name="Lindsay Glennie" userId="S::lglennie@united-church.ca::e85a353d-2799-4edf-884d-40213d31629a" providerId="AD" clId="Web-{4F6D5724-75D9-E26D-FA47-6943A16583DB}" dt="2026-01-21T19:04:01.473" v="13"/>
      <pc:docMkLst>
        <pc:docMk/>
      </pc:docMkLst>
      <pc:sldChg chg="modSp">
        <pc:chgData name="Lindsay Glennie" userId="S::lglennie@united-church.ca::e85a353d-2799-4edf-884d-40213d31629a" providerId="AD" clId="Web-{4F6D5724-75D9-E26D-FA47-6943A16583DB}" dt="2026-01-21T19:03:41.004" v="11"/>
        <pc:sldMkLst>
          <pc:docMk/>
          <pc:sldMk cId="109857222" sldId="256"/>
        </pc:sldMkLst>
        <pc:spChg chg="mod">
          <ac:chgData name="Lindsay Glennie" userId="S::lglennie@united-church.ca::e85a353d-2799-4edf-884d-40213d31629a" providerId="AD" clId="Web-{4F6D5724-75D9-E26D-FA47-6943A16583DB}" dt="2026-01-21T19:02:52.518" v="2" actId="1076"/>
          <ac:spMkLst>
            <pc:docMk/>
            <pc:sldMk cId="109857222" sldId="256"/>
            <ac:spMk id="2" creationId="{00000000-0000-0000-0000-000000000000}"/>
          </ac:spMkLst>
        </pc:spChg>
        <pc:picChg chg="mod">
          <ac:chgData name="Lindsay Glennie" userId="S::lglennie@united-church.ca::e85a353d-2799-4edf-884d-40213d31629a" providerId="AD" clId="Web-{4F6D5724-75D9-E26D-FA47-6943A16583DB}" dt="2026-01-21T19:03:41.004" v="11"/>
          <ac:picMkLst>
            <pc:docMk/>
            <pc:sldMk cId="109857222" sldId="256"/>
            <ac:picMk id="3" creationId="{AE260C71-7456-B769-132A-98E726829816}"/>
          </ac:picMkLst>
        </pc:picChg>
      </pc:sldChg>
      <pc:sldChg chg="modSp modNotes">
        <pc:chgData name="Lindsay Glennie" userId="S::lglennie@united-church.ca::e85a353d-2799-4edf-884d-40213d31629a" providerId="AD" clId="Web-{4F6D5724-75D9-E26D-FA47-6943A16583DB}" dt="2026-01-21T19:04:01.473" v="13"/>
        <pc:sldMkLst>
          <pc:docMk/>
          <pc:sldMk cId="2921813172" sldId="257"/>
        </pc:sldMkLst>
        <pc:spChg chg="mod">
          <ac:chgData name="Lindsay Glennie" userId="S::lglennie@united-church.ca::e85a353d-2799-4edf-884d-40213d31629a" providerId="AD" clId="Web-{4F6D5724-75D9-E26D-FA47-6943A16583DB}" dt="2026-01-21T19:03:23.644" v="10" actId="1076"/>
          <ac:spMkLst>
            <pc:docMk/>
            <pc:sldMk cId="2921813172" sldId="257"/>
            <ac:spMk id="2" creationId="{171EFA4C-C095-FDDF-2B1F-105738079A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E9C5B-C87A-4FBD-A2CE-BB67B891C862}" type="datetimeFigureOut">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0E569-9104-420F-988E-A613052177C4}" type="slidenum">
              <a:t>‹#›</a:t>
            </a:fld>
            <a:endParaRPr lang="en-US"/>
          </a:p>
        </p:txBody>
      </p:sp>
    </p:spTree>
    <p:extLst>
      <p:ext uri="{BB962C8B-B14F-4D97-AF65-F5344CB8AC3E}">
        <p14:creationId xmlns:p14="http://schemas.microsoft.com/office/powerpoint/2010/main" val="259987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Mountains of Service</a:t>
            </a:r>
            <a:endParaRPr lang="en-US" dirty="0"/>
          </a:p>
        </p:txBody>
      </p:sp>
      <p:sp>
        <p:nvSpPr>
          <p:cNvPr id="4" name="Slide Number Placeholder 3"/>
          <p:cNvSpPr>
            <a:spLocks noGrp="1"/>
          </p:cNvSpPr>
          <p:nvPr>
            <p:ph type="sldNum" sz="quarter" idx="5"/>
          </p:nvPr>
        </p:nvSpPr>
        <p:spPr/>
        <p:txBody>
          <a:bodyPr/>
          <a:lstStyle/>
          <a:p>
            <a:fld id="{B2B0E569-9104-420F-988E-A613052177C4}" type="slidenum">
              <a:t>1</a:t>
            </a:fld>
            <a:endParaRPr lang="en-US"/>
          </a:p>
        </p:txBody>
      </p:sp>
    </p:spTree>
    <p:extLst>
      <p:ext uri="{BB962C8B-B14F-4D97-AF65-F5344CB8AC3E}">
        <p14:creationId xmlns:p14="http://schemas.microsoft.com/office/powerpoint/2010/main" val="148995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Becoming a parent or guardian is a life-changing, complex experience that doesn’t have a one-size-fits-all answer. As kids, we looked to adults for guidance as we navigated the world with fresh eyes. Now, as adults, we recognize that we’re still figuring things out as we go, and there’s always an opportunity to grow our skills and minds.</a:t>
            </a:r>
          </a:p>
          <a:p>
            <a:r>
              <a:rPr lang="en-US" dirty="0"/>
              <a:t> </a:t>
            </a:r>
            <a:endParaRPr lang="en-US" dirty="0">
              <a:ea typeface="Calibri"/>
              <a:cs typeface="Calibri"/>
            </a:endParaRPr>
          </a:p>
          <a:p>
            <a:r>
              <a:rPr lang="en-US"/>
              <a:t>In London, Ontario, Mission and Service partners with the London Community Chaplaincy as they respond to parents and guardians who want to build a network of support, share the parenting journey, and develop new skills as they navigate raising children in a low-income setting. Together, these parents are working hard to build a positive future for their children and families.</a:t>
            </a:r>
          </a:p>
          <a:p>
            <a:r>
              <a:rPr lang="en-US" dirty="0"/>
              <a:t> </a:t>
            </a:r>
            <a:endParaRPr lang="en-US" dirty="0">
              <a:ea typeface="Calibri"/>
              <a:cs typeface="Calibri"/>
            </a:endParaRPr>
          </a:p>
          <a:p>
            <a:r>
              <a:rPr lang="en-US"/>
              <a:t>Each week, London Community Chaplaincy provides a welcoming and safe social setting for adults to connect and grow as parents. Not only do they learn how to guide a child through critical stages of development, but also how to navigate being a parent or guardian while managing financial stress, food insecurity, housing complications, and more. Gathering with other adults in a similar situation allows participants to share their struggles and triumphs, further building a sense of community.</a:t>
            </a:r>
          </a:p>
          <a:p>
            <a:r>
              <a:rPr lang="en-US" dirty="0"/>
              <a:t> </a:t>
            </a:r>
            <a:endParaRPr lang="en-US" dirty="0">
              <a:ea typeface="Calibri"/>
              <a:cs typeface="Calibri"/>
            </a:endParaRPr>
          </a:p>
          <a:p>
            <a:r>
              <a:rPr lang="en-US" dirty="0"/>
              <a:t>Your gifts to Mission and Service support partnerships like the London Community Chaplaincy as they help empower parents along the parenting journey. Thank you.</a:t>
            </a:r>
          </a:p>
        </p:txBody>
      </p:sp>
      <p:sp>
        <p:nvSpPr>
          <p:cNvPr id="4" name="Slide Number Placeholder 3"/>
          <p:cNvSpPr>
            <a:spLocks noGrp="1"/>
          </p:cNvSpPr>
          <p:nvPr>
            <p:ph type="sldNum" sz="quarter" idx="5"/>
          </p:nvPr>
        </p:nvSpPr>
        <p:spPr/>
        <p:txBody>
          <a:bodyPr/>
          <a:lstStyle/>
          <a:p>
            <a:fld id="{B2B0E569-9104-420F-988E-A613052177C4}" type="slidenum">
              <a:t>2</a:t>
            </a:fld>
            <a:endParaRPr lang="en-US"/>
          </a:p>
        </p:txBody>
      </p:sp>
    </p:spTree>
    <p:extLst>
      <p:ext uri="{BB962C8B-B14F-4D97-AF65-F5344CB8AC3E}">
        <p14:creationId xmlns:p14="http://schemas.microsoft.com/office/powerpoint/2010/main" val="268349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69262" y="1714690"/>
            <a:ext cx="4567686" cy="3220382"/>
          </a:xfrm>
        </p:spPr>
        <p:txBody>
          <a:bodyPr anchor="t">
            <a:normAutofit/>
          </a:bodyPr>
          <a:lstStyle/>
          <a:p>
            <a:r>
              <a:rPr lang="en-US" dirty="0">
                <a:solidFill>
                  <a:srgbClr val="FFFFFF"/>
                </a:solidFill>
                <a:ea typeface="+mj-lt"/>
                <a:cs typeface="+mj-lt"/>
              </a:rPr>
              <a:t>Support That Grows with Families</a:t>
            </a:r>
            <a:endParaRPr lang="en-US" dirty="0">
              <a:ea typeface="+mj-lt"/>
              <a:cs typeface="+mj-lt"/>
            </a:endParaRPr>
          </a:p>
        </p:txBody>
      </p:sp>
      <p:pic>
        <p:nvPicPr>
          <p:cNvPr id="3" name="Picture 2" descr="A person sitting on a couch with a baby&#10;&#10;AI-generated content may be incorrect.">
            <a:extLst>
              <a:ext uri="{FF2B5EF4-FFF2-40B4-BE49-F238E27FC236}">
                <a16:creationId xmlns:a16="http://schemas.microsoft.com/office/drawing/2014/main" id="{AE260C71-7456-B769-132A-98E726829816}"/>
              </a:ext>
            </a:extLst>
          </p:cNvPr>
          <p:cNvPicPr>
            <a:picLocks noChangeAspect="1"/>
          </p:cNvPicPr>
          <p:nvPr/>
        </p:nvPicPr>
        <p:blipFill>
          <a:blip r:embed="rId3"/>
          <a:srcRect t="6787" b="6787"/>
          <a:stretch>
            <a:fillRect/>
          </a:stretch>
        </p:blipFill>
        <p:spPr>
          <a:xfrm>
            <a:off x="6553199" y="457200"/>
            <a:ext cx="5181602" cy="5943600"/>
          </a:xfrm>
          <a:prstGeom prst="rect">
            <a:avLst/>
          </a:prstGeom>
        </p:spPr>
      </p:pic>
      <p:pic>
        <p:nvPicPr>
          <p:cNvPr id="7" name="Picture 6" descr="A white and brown text&#10;&#10;AI-generated content may be incorrect.">
            <a:extLst>
              <a:ext uri="{FF2B5EF4-FFF2-40B4-BE49-F238E27FC236}">
                <a16:creationId xmlns:a16="http://schemas.microsoft.com/office/drawing/2014/main" id="{2246634F-9713-F6AF-10E8-B33569086375}"/>
              </a:ext>
            </a:extLst>
          </p:cNvPr>
          <p:cNvPicPr>
            <a:picLocks noChangeAspect="1"/>
          </p:cNvPicPr>
          <p:nvPr/>
        </p:nvPicPr>
        <p:blipFill>
          <a:blip r:embed="rId4"/>
          <a:stretch>
            <a:fillRect/>
          </a:stretch>
        </p:blipFill>
        <p:spPr>
          <a:xfrm>
            <a:off x="652463" y="5858041"/>
            <a:ext cx="4785060" cy="49864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71EFA4C-C095-FDDF-2B1F-105738079AC0}"/>
              </a:ext>
            </a:extLst>
          </p:cNvPr>
          <p:cNvSpPr>
            <a:spLocks noGrp="1"/>
          </p:cNvSpPr>
          <p:nvPr>
            <p:ph type="title"/>
          </p:nvPr>
        </p:nvSpPr>
        <p:spPr>
          <a:xfrm>
            <a:off x="1371846" y="1042550"/>
            <a:ext cx="9616136" cy="4516409"/>
          </a:xfrm>
        </p:spPr>
        <p:txBody>
          <a:bodyPr vert="horz" lIns="91440" tIns="45720" rIns="91440" bIns="45720" rtlCol="0" anchor="t">
            <a:noAutofit/>
          </a:bodyPr>
          <a:lstStyle/>
          <a:p>
            <a:pPr algn="r"/>
            <a:r>
              <a:rPr lang="en-US" sz="6000" dirty="0">
                <a:solidFill>
                  <a:srgbClr val="FFFFFF"/>
                </a:solidFill>
                <a:ea typeface="+mj-lt"/>
                <a:cs typeface="+mj-lt"/>
              </a:rPr>
              <a:t>London Community Chaplaincy provides a welcoming </a:t>
            </a:r>
            <a:r>
              <a:rPr lang="en-US" sz="6000" kern="1200" dirty="0">
                <a:solidFill>
                  <a:srgbClr val="FFFFFF"/>
                </a:solidFill>
                <a:ea typeface="+mj-lt"/>
                <a:cs typeface="+mj-lt"/>
              </a:rPr>
              <a:t>and </a:t>
            </a:r>
            <a:r>
              <a:rPr lang="en-US" sz="6000" dirty="0">
                <a:solidFill>
                  <a:srgbClr val="FFFFFF"/>
                </a:solidFill>
                <a:ea typeface="+mj-lt"/>
                <a:cs typeface="+mj-lt"/>
              </a:rPr>
              <a:t>safe social setting for adults to connect and grow as parents</a:t>
            </a:r>
            <a:r>
              <a:rPr lang="en-US" sz="6000" kern="1200" dirty="0">
                <a:solidFill>
                  <a:srgbClr val="FFFFFF"/>
                </a:solidFill>
                <a:ea typeface="+mj-lt"/>
                <a:cs typeface="+mj-lt"/>
              </a:rPr>
              <a:t>.</a:t>
            </a:r>
            <a:endParaRPr lang="en-US" sz="6000">
              <a:ea typeface="+mj-lt"/>
              <a:cs typeface="+mj-lt"/>
            </a:endParaRPr>
          </a:p>
        </p:txBody>
      </p:sp>
      <p:sp>
        <p:nvSpPr>
          <p:cNvPr id="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3" name="Picture 2" descr="A white and brown text&#10;&#10;AI-generated content may be incorrect.">
            <a:extLst>
              <a:ext uri="{FF2B5EF4-FFF2-40B4-BE49-F238E27FC236}">
                <a16:creationId xmlns:a16="http://schemas.microsoft.com/office/drawing/2014/main" id="{A18BD4A3-6ADD-11A4-38AD-D64D0EC55E58}"/>
              </a:ext>
            </a:extLst>
          </p:cNvPr>
          <p:cNvPicPr>
            <a:picLocks noChangeAspect="1"/>
          </p:cNvPicPr>
          <p:nvPr/>
        </p:nvPicPr>
        <p:blipFill>
          <a:blip r:embed="rId3"/>
          <a:stretch>
            <a:fillRect/>
          </a:stretch>
        </p:blipFill>
        <p:spPr>
          <a:xfrm>
            <a:off x="1160463" y="5791200"/>
            <a:ext cx="5667375" cy="685800"/>
          </a:xfrm>
          <a:prstGeom prst="rect">
            <a:avLst/>
          </a:prstGeom>
        </p:spPr>
      </p:pic>
    </p:spTree>
    <p:extLst>
      <p:ext uri="{BB962C8B-B14F-4D97-AF65-F5344CB8AC3E}">
        <p14:creationId xmlns:p14="http://schemas.microsoft.com/office/powerpoint/2010/main" val="2921813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0b0cb38fc259f04dc62f2a8b002b0c01">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26ee2e785dbf62eff75947e5b51df732"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c940ca1-5ff5-4c12-9ecd-e33ede4a829f"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Props1.xml><?xml version="1.0" encoding="utf-8"?>
<ds:datastoreItem xmlns:ds="http://schemas.openxmlformats.org/officeDocument/2006/customXml" ds:itemID="{264498A8-A756-4B42-A45C-A741FF832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3FEEC2-8205-427E-803A-2F96FFB0BA91}">
  <ds:schemaRefs>
    <ds:schemaRef ds:uri="Microsoft.SharePoint.Taxonomy.ContentTypeSync"/>
  </ds:schemaRefs>
</ds:datastoreItem>
</file>

<file path=customXml/itemProps3.xml><?xml version="1.0" encoding="utf-8"?>
<ds:datastoreItem xmlns:ds="http://schemas.openxmlformats.org/officeDocument/2006/customXml" ds:itemID="{F90DE7C9-0862-475B-81F5-AFDF1BFA0CED}">
  <ds:schemaRefs>
    <ds:schemaRef ds:uri="http://schemas.microsoft.com/sharepoint/v3/contenttype/forms"/>
  </ds:schemaRefs>
</ds:datastoreItem>
</file>

<file path=customXml/itemProps4.xml><?xml version="1.0" encoding="utf-8"?>
<ds:datastoreItem xmlns:ds="http://schemas.openxmlformats.org/officeDocument/2006/customXml" ds:itemID="{685F343D-7542-4AB8-82B9-99C248C7A893}">
  <ds:schemaRefs>
    <ds:schemaRef ds:uri="http://schemas.microsoft.com/office/infopath/2007/PartnerControls"/>
    <ds:schemaRef ds:uri="http://schemas.microsoft.com/office/2006/documentManagement/types"/>
    <ds:schemaRef ds:uri="51dc2e4b-bf63-4bda-b747-c27924f79ae2"/>
    <ds:schemaRef ds:uri="http://purl.org/dc/elements/1.1/"/>
    <ds:schemaRef ds:uri="http://www.w3.org/XML/1998/namespace"/>
    <ds:schemaRef ds:uri="http://purl.org/dc/terms/"/>
    <ds:schemaRef ds:uri="http://purl.org/dc/dcmitype/"/>
    <ds:schemaRef ds:uri="http://schemas.microsoft.com/office/2006/metadata/properties"/>
    <ds:schemaRef ds:uri="f235ab88-6d95-44b4-9fae-e6e389b95fc3"/>
    <ds:schemaRef ds:uri="http://schemas.openxmlformats.org/package/2006/metadata/core-properties"/>
    <ds:schemaRef ds:uri="eb6d8c5d-5b31-4807-8756-a31b61bec20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276</Words>
  <Application>Microsoft Office PowerPoint</Application>
  <PresentationFormat>Widescreen</PresentationFormat>
  <Paragraphs>12</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Support That Grows with Families</vt:lpstr>
      <vt:lpstr>London Community Chaplaincy provides a welcoming and safe social setting for adults to connect and grow as parents.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MandS Stories - Feb 15 Support That Grows with Families</dc:title>
  <dc:creator>The United Church of Canada</dc:creator>
  <cp:lastModifiedBy>Cara James</cp:lastModifiedBy>
  <cp:revision>62</cp:revision>
  <dcterms:created xsi:type="dcterms:W3CDTF">2025-12-17T18:41:10Z</dcterms:created>
  <dcterms:modified xsi:type="dcterms:W3CDTF">2026-01-28T14:22:40Z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