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8"/>
  </p:notesMasterIdLst>
  <p:sldIdLst>
    <p:sldId id="256" r:id="rId6"/>
    <p:sldId id="257"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B7B4D4-75A8-FE12-176A-5DA180C8C759}" v="12" dt="2025-11-19T19:57:32.8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72" d="100"/>
          <a:sy n="72" d="100"/>
        </p:scale>
        <p:origin x="93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1.xml"/><Relationship Id="rId1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57B7B4D4-75A8-FE12-176A-5DA180C8C759}"/>
    <pc:docChg chg="modSld">
      <pc:chgData name="" userId="" providerId="" clId="Web-{57B7B4D4-75A8-FE12-176A-5DA180C8C759}" dt="2025-11-19T19:56:47.242" v="0" actId="20577"/>
      <pc:docMkLst>
        <pc:docMk/>
      </pc:docMkLst>
      <pc:sldChg chg="modSp">
        <pc:chgData name="" userId="" providerId="" clId="Web-{57B7B4D4-75A8-FE12-176A-5DA180C8C759}" dt="2025-11-19T19:56:47.242" v="0" actId="20577"/>
        <pc:sldMkLst>
          <pc:docMk/>
          <pc:sldMk cId="109857222" sldId="256"/>
        </pc:sldMkLst>
        <pc:spChg chg="mod">
          <ac:chgData name="" userId="" providerId="" clId="Web-{57B7B4D4-75A8-FE12-176A-5DA180C8C759}" dt="2025-11-19T19:56:47.242" v="0" actId="20577"/>
          <ac:spMkLst>
            <pc:docMk/>
            <pc:sldMk cId="109857222" sldId="256"/>
            <ac:spMk id="2" creationId="{00000000-0000-0000-0000-000000000000}"/>
          </ac:spMkLst>
        </pc:spChg>
      </pc:sldChg>
    </pc:docChg>
  </pc:docChgLst>
  <pc:docChgLst>
    <pc:chgData name="Lindsay Glennie" userId="S::lglennie@united-church.ca::e85a353d-2799-4edf-884d-40213d31629a" providerId="AD" clId="Web-{57B7B4D4-75A8-FE12-176A-5DA180C8C759}"/>
    <pc:docChg chg="modSld">
      <pc:chgData name="Lindsay Glennie" userId="S::lglennie@united-church.ca::e85a353d-2799-4edf-884d-40213d31629a" providerId="AD" clId="Web-{57B7B4D4-75A8-FE12-176A-5DA180C8C759}" dt="2025-11-19T19:57:32.774" v="9"/>
      <pc:docMkLst>
        <pc:docMk/>
      </pc:docMkLst>
      <pc:sldChg chg="modSp">
        <pc:chgData name="Lindsay Glennie" userId="S::lglennie@united-church.ca::e85a353d-2799-4edf-884d-40213d31629a" providerId="AD" clId="Web-{57B7B4D4-75A8-FE12-176A-5DA180C8C759}" dt="2025-11-19T19:57:14.024" v="7" actId="1076"/>
        <pc:sldMkLst>
          <pc:docMk/>
          <pc:sldMk cId="109857222" sldId="256"/>
        </pc:sldMkLst>
        <pc:spChg chg="mod">
          <ac:chgData name="Lindsay Glennie" userId="S::lglennie@united-church.ca::e85a353d-2799-4edf-884d-40213d31629a" providerId="AD" clId="Web-{57B7B4D4-75A8-FE12-176A-5DA180C8C759}" dt="2025-11-19T19:56:55.398" v="1" actId="20577"/>
          <ac:spMkLst>
            <pc:docMk/>
            <pc:sldMk cId="109857222" sldId="256"/>
            <ac:spMk id="2" creationId="{00000000-0000-0000-0000-000000000000}"/>
          </ac:spMkLst>
        </pc:spChg>
        <pc:picChg chg="mod">
          <ac:chgData name="Lindsay Glennie" userId="S::lglennie@united-church.ca::e85a353d-2799-4edf-884d-40213d31629a" providerId="AD" clId="Web-{57B7B4D4-75A8-FE12-176A-5DA180C8C759}" dt="2025-11-19T19:57:14.024" v="7" actId="1076"/>
          <ac:picMkLst>
            <pc:docMk/>
            <pc:sldMk cId="109857222" sldId="256"/>
            <ac:picMk id="5" creationId="{011541AD-9D09-E3A5-6078-4E7B2ED9915C}"/>
          </ac:picMkLst>
        </pc:picChg>
        <pc:picChg chg="mod">
          <ac:chgData name="Lindsay Glennie" userId="S::lglennie@united-church.ca::e85a353d-2799-4edf-884d-40213d31629a" providerId="AD" clId="Web-{57B7B4D4-75A8-FE12-176A-5DA180C8C759}" dt="2025-11-19T19:57:09.664" v="5" actId="1076"/>
          <ac:picMkLst>
            <pc:docMk/>
            <pc:sldMk cId="109857222" sldId="256"/>
            <ac:picMk id="6" creationId="{766552AE-41AF-C8FA-CB99-9FDA37AA9BAF}"/>
          </ac:picMkLst>
        </pc:picChg>
      </pc:sldChg>
      <pc:sldChg chg="modSp modNotes">
        <pc:chgData name="Lindsay Glennie" userId="S::lglennie@united-church.ca::e85a353d-2799-4edf-884d-40213d31629a" providerId="AD" clId="Web-{57B7B4D4-75A8-FE12-176A-5DA180C8C759}" dt="2025-11-19T19:57:32.774" v="9"/>
        <pc:sldMkLst>
          <pc:docMk/>
          <pc:sldMk cId="439127099" sldId="257"/>
        </pc:sldMkLst>
        <pc:spChg chg="mod">
          <ac:chgData name="Lindsay Glennie" userId="S::lglennie@united-church.ca::e85a353d-2799-4edf-884d-40213d31629a" providerId="AD" clId="Web-{57B7B4D4-75A8-FE12-176A-5DA180C8C759}" dt="2025-11-19T19:56:59.695" v="3" actId="20577"/>
          <ac:spMkLst>
            <pc:docMk/>
            <pc:sldMk cId="439127099" sldId="257"/>
            <ac:spMk id="2" creationId="{AF778520-C6A6-D61D-298E-04B5099E0C4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91E3E9-60C0-4719-8718-748A752EBBE1}" type="datetimeFigureOut">
              <a:t>11/19/2025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87F816-EAC9-4E5A-A250-45210FF11CDA}" type="slidenum">
              <a:t>‹#›</a:t>
            </a:fld>
            <a:endParaRPr lang="en-US"/>
          </a:p>
        </p:txBody>
      </p:sp>
    </p:spTree>
    <p:extLst>
      <p:ext uri="{BB962C8B-B14F-4D97-AF65-F5344CB8AC3E}">
        <p14:creationId xmlns:p14="http://schemas.microsoft.com/office/powerpoint/2010/main" val="3978246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424242"/>
                </a:solidFill>
              </a:rPr>
              <a:t>Last year, a small gift reminded us just how powerful generosity can be.</a:t>
            </a:r>
            <a:endParaRPr lang="en-US"/>
          </a:p>
          <a:p>
            <a:r>
              <a:rPr lang="en-US">
                <a:solidFill>
                  <a:srgbClr val="424242"/>
                </a:solidFill>
              </a:rPr>
              <a:t> </a:t>
            </a:r>
            <a:endParaRPr lang="en-US"/>
          </a:p>
          <a:p>
            <a:r>
              <a:rPr lang="en-US" dirty="0">
                <a:solidFill>
                  <a:srgbClr val="424242"/>
                </a:solidFill>
              </a:rPr>
              <a:t>We received a cheque for $125 from a longtime Mission and Service donor. But the money didn’t come from her... it came from her three grandchildren. They had gathered loose change from around their house, rolling loonies, quarters, and dimes. They were told they could spend it on anything they wanted. Instead, they chose to send it all to help children in Ukraine.</a:t>
            </a:r>
            <a:endParaRPr lang="en-US"/>
          </a:p>
          <a:p>
            <a:r>
              <a:rPr lang="en-US">
                <a:solidFill>
                  <a:srgbClr val="424242"/>
                </a:solidFill>
              </a:rPr>
              <a:t> </a:t>
            </a:r>
            <a:endParaRPr lang="en-US"/>
          </a:p>
          <a:p>
            <a:r>
              <a:rPr lang="en-US" dirty="0">
                <a:solidFill>
                  <a:srgbClr val="424242"/>
                </a:solidFill>
              </a:rPr>
              <a:t>Their letter said simply, “They decided to send it to help children in need.”</a:t>
            </a:r>
            <a:endParaRPr lang="en-US"/>
          </a:p>
          <a:p>
            <a:r>
              <a:rPr lang="en-US">
                <a:solidFill>
                  <a:srgbClr val="424242"/>
                </a:solidFill>
              </a:rPr>
              <a:t> </a:t>
            </a:r>
            <a:endParaRPr lang="en-US"/>
          </a:p>
          <a:p>
            <a:r>
              <a:rPr lang="en-US" dirty="0">
                <a:solidFill>
                  <a:srgbClr val="424242"/>
                </a:solidFill>
              </a:rPr>
              <a:t>That story was a reminder of something that already lives within us. We don’t need to be taught how to care. God created us for compassion, and sometimes it takes the perspective of children to remind us of that.</a:t>
            </a:r>
            <a:endParaRPr lang="en-US"/>
          </a:p>
          <a:p>
            <a:r>
              <a:rPr lang="en-US">
                <a:solidFill>
                  <a:srgbClr val="424242"/>
                </a:solidFill>
              </a:rPr>
              <a:t> </a:t>
            </a:r>
            <a:endParaRPr lang="en-US"/>
          </a:p>
          <a:p>
            <a:r>
              <a:rPr lang="en-US" dirty="0">
                <a:solidFill>
                  <a:srgbClr val="424242"/>
                </a:solidFill>
              </a:rPr>
              <a:t>That same spirit of generosity was powerfully echoed at General Council 45, where youth delegates from across the country shared their hopes for the church. They spoke of a church that is more than buildings, one that adapts boldly to God’s call. They imagined a church that cares deeply about the world beyond its walls and is committed to real change. They envisioned a community that places the needs of the vulnerable first and uses its resources to serve others.</a:t>
            </a:r>
            <a:endParaRPr lang="en-US"/>
          </a:p>
          <a:p>
            <a:r>
              <a:rPr lang="en-US">
                <a:solidFill>
                  <a:srgbClr val="424242"/>
                </a:solidFill>
              </a:rPr>
              <a:t> </a:t>
            </a:r>
            <a:endParaRPr lang="en-US"/>
          </a:p>
          <a:p>
            <a:r>
              <a:rPr lang="en-US" dirty="0">
                <a:solidFill>
                  <a:srgbClr val="424242"/>
                </a:solidFill>
              </a:rPr>
              <a:t>Their voices reflected the heart of Mission and Service: meeting people with compassion, supporting partners who respond to crises, and working for justice and healing in Canada and around the world.</a:t>
            </a:r>
            <a:endParaRPr lang="en-US"/>
          </a:p>
          <a:p>
            <a:r>
              <a:rPr lang="en-US">
                <a:solidFill>
                  <a:srgbClr val="424242"/>
                </a:solidFill>
              </a:rPr>
              <a:t> </a:t>
            </a:r>
            <a:endParaRPr lang="en-US"/>
          </a:p>
          <a:p>
            <a:r>
              <a:rPr lang="en-US" dirty="0">
                <a:solidFill>
                  <a:srgbClr val="424242"/>
                </a:solidFill>
              </a:rPr>
              <a:t>The dreams of these young leaders, and the generosity of children who share what little they have, show the kind of future the church can build when people join their sparks together.</a:t>
            </a:r>
            <a:endParaRPr lang="en-US"/>
          </a:p>
          <a:p>
            <a:r>
              <a:rPr lang="en-US">
                <a:solidFill>
                  <a:srgbClr val="424242"/>
                </a:solidFill>
              </a:rPr>
              <a:t> </a:t>
            </a:r>
            <a:endParaRPr lang="en-US"/>
          </a:p>
          <a:p>
            <a:r>
              <a:rPr lang="en-US" dirty="0">
                <a:solidFill>
                  <a:srgbClr val="424242"/>
                </a:solidFill>
              </a:rPr>
              <a:t>This Advent, Mission and Service invites the church to share sparks of compassion that can ignite fires of change. When generosity is passed from one person to another, it grows into comfort, hope, and lasting impact for those who need it most.</a:t>
            </a:r>
            <a:endParaRPr lang="en-US"/>
          </a:p>
          <a:p>
            <a:r>
              <a:rPr lang="en-US">
                <a:solidFill>
                  <a:srgbClr val="424242"/>
                </a:solidFill>
              </a:rPr>
              <a:t> </a:t>
            </a:r>
            <a:endParaRPr lang="en-US"/>
          </a:p>
          <a:p>
            <a:r>
              <a:rPr lang="en-US" dirty="0">
                <a:solidFill>
                  <a:srgbClr val="424242"/>
                </a:solidFill>
              </a:rPr>
              <a:t>Thank you for supporting Mission and Service and helping that spark shine brightly this season.</a:t>
            </a:r>
            <a:endParaRPr lang="en-US" dirty="0"/>
          </a:p>
        </p:txBody>
      </p:sp>
      <p:sp>
        <p:nvSpPr>
          <p:cNvPr id="4" name="Slide Number Placeholder 3"/>
          <p:cNvSpPr>
            <a:spLocks noGrp="1"/>
          </p:cNvSpPr>
          <p:nvPr>
            <p:ph type="sldNum" sz="quarter" idx="5"/>
          </p:nvPr>
        </p:nvSpPr>
        <p:spPr/>
        <p:txBody>
          <a:bodyPr/>
          <a:lstStyle/>
          <a:p>
            <a:fld id="{8C87F816-EAC9-4E5A-A250-45210FF11CDA}" type="slidenum">
              <a:t>2</a:t>
            </a:fld>
            <a:endParaRPr lang="en-US"/>
          </a:p>
        </p:txBody>
      </p:sp>
    </p:spTree>
    <p:extLst>
      <p:ext uri="{BB962C8B-B14F-4D97-AF65-F5344CB8AC3E}">
        <p14:creationId xmlns:p14="http://schemas.microsoft.com/office/powerpoint/2010/main" val="1783609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11/19/2025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11/19/2025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11/19/2025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B33DC6A-1F1C-4A06-834E-CFF88F1C0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Freeform: Shape 18">
            <a:extLst>
              <a:ext uri="{FF2B5EF4-FFF2-40B4-BE49-F238E27FC236}">
                <a16:creationId xmlns:a16="http://schemas.microsoft.com/office/drawing/2014/main" id="{0FE1D5CF-87B8-4A8A-AD3C-01D06A6076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208641" cy="6858000"/>
          </a:xfrm>
          <a:custGeom>
            <a:avLst/>
            <a:gdLst>
              <a:gd name="connsiteX0" fmla="*/ 0 w 6208641"/>
              <a:gd name="connsiteY0" fmla="*/ 0 h 6858000"/>
              <a:gd name="connsiteX1" fmla="*/ 5464181 w 6208641"/>
              <a:gd name="connsiteY1" fmla="*/ 0 h 6858000"/>
              <a:gd name="connsiteX2" fmla="*/ 5538086 w 6208641"/>
              <a:gd name="connsiteY2" fmla="*/ 159684 h 6858000"/>
              <a:gd name="connsiteX3" fmla="*/ 6208641 w 6208641"/>
              <a:gd name="connsiteY3" fmla="*/ 3706589 h 6858000"/>
              <a:gd name="connsiteX4" fmla="*/ 5734754 w 6208641"/>
              <a:gd name="connsiteY4" fmla="*/ 6730443 h 6858000"/>
              <a:gd name="connsiteX5" fmla="*/ 5689361 w 6208641"/>
              <a:gd name="connsiteY5" fmla="*/ 6858000 h 6858000"/>
              <a:gd name="connsiteX6" fmla="*/ 0 w 620864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8641" h="6858000">
                <a:moveTo>
                  <a:pt x="0" y="0"/>
                </a:moveTo>
                <a:lnTo>
                  <a:pt x="5464181" y="0"/>
                </a:lnTo>
                <a:lnTo>
                  <a:pt x="5538086" y="159684"/>
                </a:lnTo>
                <a:cubicBezTo>
                  <a:pt x="5961440" y="1172168"/>
                  <a:pt x="6208641" y="2392735"/>
                  <a:pt x="6208641" y="3706589"/>
                </a:cubicBezTo>
                <a:cubicBezTo>
                  <a:pt x="6208641" y="4801467"/>
                  <a:pt x="6036974" y="5831563"/>
                  <a:pt x="5734754" y="6730443"/>
                </a:cubicBezTo>
                <a:lnTo>
                  <a:pt x="568936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1" name="Freeform: Shape 20">
            <a:extLst>
              <a:ext uri="{FF2B5EF4-FFF2-40B4-BE49-F238E27FC236}">
                <a16:creationId xmlns:a16="http://schemas.microsoft.com/office/drawing/2014/main" id="{60926200-45C2-41E9-839F-31CD5FE4CD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03325" cy="6858000"/>
          </a:xfrm>
          <a:custGeom>
            <a:avLst/>
            <a:gdLst>
              <a:gd name="connsiteX0" fmla="*/ 0 w 6203325"/>
              <a:gd name="connsiteY0" fmla="*/ 0 h 6858000"/>
              <a:gd name="connsiteX1" fmla="*/ 5458865 w 6203325"/>
              <a:gd name="connsiteY1" fmla="*/ 0 h 6858000"/>
              <a:gd name="connsiteX2" fmla="*/ 5532770 w 6203325"/>
              <a:gd name="connsiteY2" fmla="*/ 159684 h 6858000"/>
              <a:gd name="connsiteX3" fmla="*/ 6203325 w 6203325"/>
              <a:gd name="connsiteY3" fmla="*/ 3706589 h 6858000"/>
              <a:gd name="connsiteX4" fmla="*/ 5729438 w 6203325"/>
              <a:gd name="connsiteY4" fmla="*/ 6730443 h 6858000"/>
              <a:gd name="connsiteX5" fmla="*/ 5684045 w 6203325"/>
              <a:gd name="connsiteY5" fmla="*/ 6858000 h 6858000"/>
              <a:gd name="connsiteX6" fmla="*/ 0 w 620332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3325" h="6858000">
                <a:moveTo>
                  <a:pt x="0" y="0"/>
                </a:moveTo>
                <a:lnTo>
                  <a:pt x="5458865" y="0"/>
                </a:lnTo>
                <a:lnTo>
                  <a:pt x="5532770" y="159684"/>
                </a:lnTo>
                <a:cubicBezTo>
                  <a:pt x="5956124" y="1172168"/>
                  <a:pt x="6203325" y="2392735"/>
                  <a:pt x="6203325" y="3706589"/>
                </a:cubicBezTo>
                <a:cubicBezTo>
                  <a:pt x="6203325" y="4801467"/>
                  <a:pt x="6031658" y="5831563"/>
                  <a:pt x="5729438" y="6730443"/>
                </a:cubicBezTo>
                <a:lnTo>
                  <a:pt x="568404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489098" y="1106034"/>
            <a:ext cx="5019074" cy="3204134"/>
          </a:xfrm>
        </p:spPr>
        <p:txBody>
          <a:bodyPr anchor="b">
            <a:normAutofit/>
          </a:bodyPr>
          <a:lstStyle/>
          <a:p>
            <a:pPr algn="l"/>
            <a:r>
              <a:rPr lang="en-US" sz="5400" b="1" dirty="0">
                <a:ea typeface="+mj-lt"/>
                <a:cs typeface="+mj-lt"/>
              </a:rPr>
              <a:t>An Advent Lesson from Children </a:t>
            </a:r>
            <a:endParaRPr lang="en-US" b="1" dirty="0"/>
          </a:p>
        </p:txBody>
      </p:sp>
      <p:sp>
        <p:nvSpPr>
          <p:cNvPr id="23" name="Rectangle 2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7989"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5" name="Picture 4" descr="A close up of a hand holding a child&#10;&#10;AI-generated content may be incorrect.">
            <a:extLst>
              <a:ext uri="{FF2B5EF4-FFF2-40B4-BE49-F238E27FC236}">
                <a16:creationId xmlns:a16="http://schemas.microsoft.com/office/drawing/2014/main" id="{011541AD-9D09-E3A5-6078-4E7B2ED9915C}"/>
              </a:ext>
            </a:extLst>
          </p:cNvPr>
          <p:cNvPicPr>
            <a:picLocks noChangeAspect="1"/>
          </p:cNvPicPr>
          <p:nvPr/>
        </p:nvPicPr>
        <p:blipFill>
          <a:blip r:embed="rId2"/>
          <a:stretch>
            <a:fillRect/>
          </a:stretch>
        </p:blipFill>
        <p:spPr>
          <a:xfrm>
            <a:off x="7662815" y="780697"/>
            <a:ext cx="3384041" cy="4309427"/>
          </a:xfrm>
          <a:prstGeom prst="rect">
            <a:avLst/>
          </a:prstGeom>
        </p:spPr>
      </p:pic>
      <p:sp>
        <p:nvSpPr>
          <p:cNvPr id="25" name="Rectangle 2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098" y="4546920"/>
            <a:ext cx="501907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white and brown text&#10;&#10;AI-generated content may be incorrect.">
            <a:extLst>
              <a:ext uri="{FF2B5EF4-FFF2-40B4-BE49-F238E27FC236}">
                <a16:creationId xmlns:a16="http://schemas.microsoft.com/office/drawing/2014/main" id="{766552AE-41AF-C8FA-CB99-9FDA37AA9BAF}"/>
              </a:ext>
            </a:extLst>
          </p:cNvPr>
          <p:cNvPicPr>
            <a:picLocks noChangeAspect="1"/>
          </p:cNvPicPr>
          <p:nvPr/>
        </p:nvPicPr>
        <p:blipFill>
          <a:blip r:embed="rId3"/>
          <a:stretch>
            <a:fillRect/>
          </a:stretch>
        </p:blipFill>
        <p:spPr>
          <a:xfrm>
            <a:off x="7006771" y="5465807"/>
            <a:ext cx="4708833" cy="588604"/>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F778520-C6A6-D61D-298E-04B5099E0C4F}"/>
              </a:ext>
            </a:extLst>
          </p:cNvPr>
          <p:cNvSpPr>
            <a:spLocks noGrp="1"/>
          </p:cNvSpPr>
          <p:nvPr>
            <p:ph type="title"/>
          </p:nvPr>
        </p:nvSpPr>
        <p:spPr>
          <a:xfrm>
            <a:off x="2556069" y="1253190"/>
            <a:ext cx="7080738" cy="3974124"/>
          </a:xfrm>
        </p:spPr>
        <p:txBody>
          <a:bodyPr vert="horz" lIns="91440" tIns="45720" rIns="91440" bIns="45720" rtlCol="0" anchor="ctr">
            <a:normAutofit/>
          </a:bodyPr>
          <a:lstStyle/>
          <a:p>
            <a:pPr algn="ctr"/>
            <a:r>
              <a:rPr lang="en-US" sz="4600" dirty="0">
                <a:solidFill>
                  <a:schemeClr val="bg1">
                    <a:lumMod val="95000"/>
                    <a:lumOff val="5000"/>
                  </a:schemeClr>
                </a:solidFill>
                <a:ea typeface="+mj-lt"/>
                <a:cs typeface="+mj-lt"/>
              </a:rPr>
              <a:t>When generosity is passed from one person to another, it grows into comfort, hope, and lasting impact for those who need it most.</a:t>
            </a:r>
            <a:endParaRPr lang="en-US" dirty="0">
              <a:solidFill>
                <a:schemeClr val="bg1">
                  <a:lumMod val="95000"/>
                  <a:lumOff val="5000"/>
                </a:schemeClr>
              </a:solidFill>
              <a:ea typeface="+mj-lt"/>
              <a:cs typeface="+mj-lt"/>
            </a:endParaRPr>
          </a:p>
        </p:txBody>
      </p:sp>
      <p:pic>
        <p:nvPicPr>
          <p:cNvPr id="3" name="Picture 2" descr="A white and brown text&#10;&#10;AI-generated content may be incorrect.">
            <a:extLst>
              <a:ext uri="{FF2B5EF4-FFF2-40B4-BE49-F238E27FC236}">
                <a16:creationId xmlns:a16="http://schemas.microsoft.com/office/drawing/2014/main" id="{75A71C43-DFAB-4522-09FD-A678BE6A8ECF}"/>
              </a:ext>
            </a:extLst>
          </p:cNvPr>
          <p:cNvPicPr>
            <a:picLocks noChangeAspect="1"/>
          </p:cNvPicPr>
          <p:nvPr/>
        </p:nvPicPr>
        <p:blipFill>
          <a:blip r:embed="rId3"/>
          <a:stretch>
            <a:fillRect/>
          </a:stretch>
        </p:blipFill>
        <p:spPr>
          <a:xfrm>
            <a:off x="2703294" y="5711552"/>
            <a:ext cx="6772275" cy="847725"/>
          </a:xfrm>
          <a:prstGeom prst="rect">
            <a:avLst/>
          </a:prstGeom>
        </p:spPr>
      </p:pic>
    </p:spTree>
    <p:extLst>
      <p:ext uri="{BB962C8B-B14F-4D97-AF65-F5344CB8AC3E}">
        <p14:creationId xmlns:p14="http://schemas.microsoft.com/office/powerpoint/2010/main" val="439127099"/>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3F4C8A5C740146BB467E1F805E6B59" ma:contentTypeVersion="27" ma:contentTypeDescription="Create a new document." ma:contentTypeScope="" ma:versionID="2f0bb2e32652dab8d241df10ba755cf1">
  <xsd:schema xmlns:xsd="http://www.w3.org/2001/XMLSchema" xmlns:xs="http://www.w3.org/2001/XMLSchema" xmlns:p="http://schemas.microsoft.com/office/2006/metadata/properties" xmlns:ns2="eb6d8c5d-5b31-4807-8756-a31b61bec20d" xmlns:ns3="51dc2e4b-bf63-4bda-b747-c27924f79ae2" xmlns:ns4="f235ab88-6d95-44b4-9fae-e6e389b95fc3" targetNamespace="http://schemas.microsoft.com/office/2006/metadata/properties" ma:root="true" ma:fieldsID="3bed8cbdb1fdfd424af9e1d3ce648655" ns2:_="" ns3:_="" ns4:_="">
    <xsd:import namespace="eb6d8c5d-5b31-4807-8756-a31b61bec20d"/>
    <xsd:import namespace="51dc2e4b-bf63-4bda-b747-c27924f79ae2"/>
    <xsd:import namespace="f235ab88-6d95-44b4-9fae-e6e389b95fc3"/>
    <xsd:element name="properties">
      <xsd:complexType>
        <xsd:sequence>
          <xsd:element name="documentManagement">
            <xsd:complexType>
              <xsd:all>
                <xsd:element ref="ns2:Region" minOccurs="0"/>
                <xsd:element ref="ns3:MediaServiceLocation" minOccurs="0"/>
                <xsd:element ref="ns3:MediaServiceOCR" minOccurs="0"/>
                <xsd:element ref="ns4:SharedWithUsers" minOccurs="0"/>
                <xsd:element ref="ns4:SharedWithDetails"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Usedin" minOccurs="0"/>
                <xsd:element ref="ns3:Credit" minOccurs="0"/>
                <xsd:element ref="ns3:Source" minOccurs="0"/>
                <xsd:element ref="ns3:Thumbnail" minOccurs="0"/>
                <xsd:element ref="ns2:TaxCatchAll" minOccurs="0"/>
                <xsd:element ref="ns3:lcf76f155ced4ddcb4097134ff3c332f" minOccurs="0"/>
                <xsd:element ref="ns3:MediaServiceObjectDetectorVersions" minOccurs="0"/>
                <xsd:element ref="ns3:MediaServiceSearchProperties" minOccurs="0"/>
                <xsd:element ref="ns3:MediaServiceMetadata" minOccurs="0"/>
                <xsd:element ref="ns3:MediaServiceFastMetadata" minOccurs="0"/>
                <xsd:element ref="ns3:MediaServiceDateTaken" minOccurs="0"/>
                <xsd:element ref="ns3:MediaServiceAutoTag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6d8c5d-5b31-4807-8756-a31b61bec20d" elementFormDefault="qualified">
    <xsd:import namespace="http://schemas.microsoft.com/office/2006/documentManagement/types"/>
    <xsd:import namespace="http://schemas.microsoft.com/office/infopath/2007/PartnerControls"/>
    <xsd:element name="Region" ma:index="8" nillable="true" ma:displayName="Region" ma:default="" ma:format="Dropdown" ma:internalName="Region">
      <xsd:simpleType>
        <xsd:restriction base="dms:Choice">
          <xsd:enumeration value="choicesPlaceholder1"/>
          <xsd:enumeration value="choicesPlaceholder2"/>
          <xsd:enumeration value="choicesPlaceholder3"/>
        </xsd:restriction>
      </xsd:simpleType>
    </xsd:element>
    <xsd:element name="TaxCatchAll" ma:index="23" nillable="true" ma:displayName="Taxonomy Catch All Column" ma:hidden="true" ma:list="{97a75323-d2b9-4b02-9bc8-cfb24b0b7f5f}" ma:internalName="TaxCatchAll" ma:showField="CatchAllData" ma:web="f235ab88-6d95-44b4-9fae-e6e389b95fc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1dc2e4b-bf63-4bda-b747-c27924f79ae2" elementFormDefault="qualified">
    <xsd:import namespace="http://schemas.microsoft.com/office/2006/documentManagement/types"/>
    <xsd:import namespace="http://schemas.microsoft.com/office/infopath/2007/PartnerControls"/>
    <xsd:element name="MediaServiceLocation" ma:index="9" nillable="true" ma:displayName="Location" ma:internalName="MediaServiceLocation" ma:readOnly="true">
      <xsd:simpleType>
        <xsd:restriction base="dms:Text"/>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Usedin" ma:index="19" nillable="true" ma:displayName="Used in" ma:format="Dropdown" ma:internalName="Usedin">
      <xsd:simpleType>
        <xsd:restriction base="dms:Note">
          <xsd:maxLength value="255"/>
        </xsd:restriction>
      </xsd:simpleType>
    </xsd:element>
    <xsd:element name="Credit" ma:index="20" nillable="true" ma:displayName="Credit" ma:format="Dropdown" ma:internalName="Credit">
      <xsd:simpleType>
        <xsd:restriction base="dms:Text">
          <xsd:maxLength value="255"/>
        </xsd:restriction>
      </xsd:simpleType>
    </xsd:element>
    <xsd:element name="Source" ma:index="21" nillable="true" ma:displayName="Source" ma:description="Where did photo come from?" ma:format="Dropdown" ma:internalName="Source">
      <xsd:simpleType>
        <xsd:restriction base="dms:Text">
          <xsd:maxLength value="255"/>
        </xsd:restriction>
      </xsd:simpleType>
    </xsd:element>
    <xsd:element name="Thumbnail" ma:index="22" nillable="true" ma:displayName="Thumbnail" ma:description="Thumbnail of photo" ma:format="Dropdown" ma:internalName="Thumbnail">
      <xsd:simpleType>
        <xsd:restriction base="dms:Text">
          <xsd:maxLength value="255"/>
        </xsd:restrictio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3c940ca1-5ff5-4c12-9ecd-e33ede4a829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MediaServiceMetadata" ma:index="29" nillable="true" ma:displayName="MediaServiceMetadata" ma:hidden="true" ma:internalName="MediaServiceMetadata" ma:readOnly="true">
      <xsd:simpleType>
        <xsd:restriction base="dms:Note"/>
      </xsd:simpleType>
    </xsd:element>
    <xsd:element name="MediaServiceFastMetadata" ma:index="30" nillable="true" ma:displayName="MediaServiceFastMetadata" ma:hidden="true" ma:internalName="MediaServiceFastMetadata" ma:readOnly="true">
      <xsd:simpleType>
        <xsd:restriction base="dms:Note"/>
      </xsd:simpleType>
    </xsd:element>
    <xsd:element name="MediaServiceDateTaken" ma:index="31" nillable="true" ma:displayName="MediaServiceDateTaken" ma:hidden="true" ma:internalName="MediaServiceDateTaken" ma:readOnly="true">
      <xsd:simpleType>
        <xsd:restriction base="dms:Text"/>
      </xsd:simpleType>
    </xsd:element>
    <xsd:element name="MediaServiceAutoTags" ma:index="32" nillable="true" ma:displayName="Tags" ma:internalName="MediaServiceAutoTags" ma:readOnly="true">
      <xsd:simpleType>
        <xsd:restriction base="dms:Text"/>
      </xsd:simpleType>
    </xsd:element>
    <xsd:element name="MediaServiceBillingMetadata" ma:index="3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235ab88-6d95-44b4-9fae-e6e389b95fc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ma:index="18" ma:displayName="Subject"/>
        <xsd:element ref="dc:description" minOccurs="0" maxOccurs="1"/>
        <xsd:element name="keywords" minOccurs="0" maxOccurs="1" type="xsd:string" ma:index="2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3c940ca1-5ff5-4c12-9ecd-e33ede4a829f" ContentTypeId="0x0101"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Credit xmlns="51dc2e4b-bf63-4bda-b747-c27924f79ae2" xsi:nil="true"/>
    <Region xmlns="eb6d8c5d-5b31-4807-8756-a31b61bec20d" xsi:nil="true"/>
    <TaxCatchAll xmlns="eb6d8c5d-5b31-4807-8756-a31b61bec20d" xsi:nil="true"/>
    <Thumbnail xmlns="51dc2e4b-bf63-4bda-b747-c27924f79ae2" xsi:nil="true"/>
    <Source xmlns="51dc2e4b-bf63-4bda-b747-c27924f79ae2" xsi:nil="true"/>
    <lcf76f155ced4ddcb4097134ff3c332f xmlns="51dc2e4b-bf63-4bda-b747-c27924f79ae2">
      <Terms xmlns="http://schemas.microsoft.com/office/infopath/2007/PartnerControls"/>
    </lcf76f155ced4ddcb4097134ff3c332f>
    <Usedin xmlns="51dc2e4b-bf63-4bda-b747-c27924f79ae2" xsi:nil="true"/>
  </documentManagement>
</p:properties>
</file>

<file path=customXml/itemProps1.xml><?xml version="1.0" encoding="utf-8"?>
<ds:datastoreItem xmlns:ds="http://schemas.openxmlformats.org/officeDocument/2006/customXml" ds:itemID="{30C0EC57-4B1D-4AED-95E9-A2112823C4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6d8c5d-5b31-4807-8756-a31b61bec20d"/>
    <ds:schemaRef ds:uri="51dc2e4b-bf63-4bda-b747-c27924f79ae2"/>
    <ds:schemaRef ds:uri="f235ab88-6d95-44b4-9fae-e6e389b95f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B5D6D4C-D6B3-40A1-BF2B-F075316214BD}">
  <ds:schemaRefs>
    <ds:schemaRef ds:uri="Microsoft.SharePoint.Taxonomy.ContentTypeSync"/>
  </ds:schemaRefs>
</ds:datastoreItem>
</file>

<file path=customXml/itemProps3.xml><?xml version="1.0" encoding="utf-8"?>
<ds:datastoreItem xmlns:ds="http://schemas.openxmlformats.org/officeDocument/2006/customXml" ds:itemID="{6B6CBB7C-13E7-434E-9593-4AC2A3848075}">
  <ds:schemaRefs>
    <ds:schemaRef ds:uri="http://schemas.microsoft.com/sharepoint/v3/contenttype/forms"/>
  </ds:schemaRefs>
</ds:datastoreItem>
</file>

<file path=customXml/itemProps4.xml><?xml version="1.0" encoding="utf-8"?>
<ds:datastoreItem xmlns:ds="http://schemas.openxmlformats.org/officeDocument/2006/customXml" ds:itemID="{F54A8DDB-0711-41F2-8677-46A3DBE4AD19}">
  <ds:schemaRefs>
    <ds:schemaRef ds:uri="http://schemas.openxmlformats.org/package/2006/metadata/core-properties"/>
    <ds:schemaRef ds:uri="f235ab88-6d95-44b4-9fae-e6e389b95fc3"/>
    <ds:schemaRef ds:uri="http://schemas.microsoft.com/office/infopath/2007/PartnerControls"/>
    <ds:schemaRef ds:uri="http://purl.org/dc/elements/1.1/"/>
    <ds:schemaRef ds:uri="http://purl.org/dc/dcmitype/"/>
    <ds:schemaRef ds:uri="eb6d8c5d-5b31-4807-8756-a31b61bec20d"/>
    <ds:schemaRef ds:uri="http://www.w3.org/XML/1998/namespace"/>
    <ds:schemaRef ds:uri="51dc2e4b-bf63-4bda-b747-c27924f79ae2"/>
    <ds:schemaRef ds:uri="http://schemas.microsoft.com/office/2006/documentManagement/type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410</Words>
  <Application>Microsoft Office PowerPoint</Application>
  <PresentationFormat>Widescreen</PresentationFormat>
  <Paragraphs>20</Paragraphs>
  <Slides>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Aptos</vt:lpstr>
      <vt:lpstr>Aptos Display</vt:lpstr>
      <vt:lpstr>Arial</vt:lpstr>
      <vt:lpstr>Calibri</vt:lpstr>
      <vt:lpstr>office theme</vt:lpstr>
      <vt:lpstr>An Advent Lesson from Children </vt:lpstr>
      <vt:lpstr>When generosity is passed from one person to another, it grows into comfort, hope, and lasting impact for those who need it most.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Advent Lesson from Children </dc:title>
  <dc:creator>The United Church of Canada</dc:creator>
  <cp:lastModifiedBy>Cara</cp:lastModifiedBy>
  <cp:revision>157</cp:revision>
  <dcterms:created xsi:type="dcterms:W3CDTF">2025-02-11T15:15:10Z</dcterms:created>
  <dcterms:modified xsi:type="dcterms:W3CDTF">2025-11-19T20:18:00Z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0x010100813F4C8A5C740146BB467E1F805E6B59</vt:lpwstr>
  </property>
  <property fmtid="{D5CDD505-2E9C-101B-9397-08002B2CF9AE}" pid="3" name="MediaServiceImageTags">
    <vt:lpwstr/>
  </property>
</Properties>
</file>