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7BBA34-8FFF-70D5-91C2-2EB8A5E39EE2}" v="6" dt="2025-11-19T19:54:24.0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93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userId="6a238cf5-455e-4f83-a9f7-308aa86ea07b" providerId="ADAL" clId="{F02224C9-7135-41E4-8178-E8596F487BB7}"/>
    <pc:docChg chg="modSld">
      <pc:chgData name="Cara" userId="6a238cf5-455e-4f83-a9f7-308aa86ea07b" providerId="ADAL" clId="{F02224C9-7135-41E4-8178-E8596F487BB7}" dt="2025-11-19T20:16:10.241" v="0" actId="255"/>
      <pc:docMkLst>
        <pc:docMk/>
      </pc:docMkLst>
      <pc:sldChg chg="modSp mod">
        <pc:chgData name="Cara" userId="6a238cf5-455e-4f83-a9f7-308aa86ea07b" providerId="ADAL" clId="{F02224C9-7135-41E4-8178-E8596F487BB7}" dt="2025-11-19T20:16:10.241" v="0" actId="255"/>
        <pc:sldMkLst>
          <pc:docMk/>
          <pc:sldMk cId="439127099" sldId="257"/>
        </pc:sldMkLst>
        <pc:spChg chg="mod">
          <ac:chgData name="Cara" userId="6a238cf5-455e-4f83-a9f7-308aa86ea07b" providerId="ADAL" clId="{F02224C9-7135-41E4-8178-E8596F487BB7}" dt="2025-11-19T20:16:10.241" v="0" actId="255"/>
          <ac:spMkLst>
            <pc:docMk/>
            <pc:sldMk cId="439127099" sldId="257"/>
            <ac:spMk id="2" creationId="{AF778520-C6A6-D61D-298E-04B5099E0C4F}"/>
          </ac:spMkLst>
        </pc:spChg>
      </pc:sldChg>
    </pc:docChg>
  </pc:docChgLst>
  <pc:docChgLst>
    <pc:chgData name="Lindsay Glennie" userId="S::lglennie@united-church.ca::e85a353d-2799-4edf-884d-40213d31629a" providerId="AD" clId="Web-{D87BBA34-8FFF-70D5-91C2-2EB8A5E39EE2}"/>
    <pc:docChg chg="modSld">
      <pc:chgData name="Lindsay Glennie" userId="S::lglennie@united-church.ca::e85a353d-2799-4edf-884d-40213d31629a" providerId="AD" clId="Web-{D87BBA34-8FFF-70D5-91C2-2EB8A5E39EE2}" dt="2025-11-19T19:54:23.206" v="6"/>
      <pc:docMkLst>
        <pc:docMk/>
      </pc:docMkLst>
      <pc:sldChg chg="modSp">
        <pc:chgData name="Lindsay Glennie" userId="S::lglennie@united-church.ca::e85a353d-2799-4edf-884d-40213d31629a" providerId="AD" clId="Web-{D87BBA34-8FFF-70D5-91C2-2EB8A5E39EE2}" dt="2025-11-19T19:54:23.206" v="6"/>
        <pc:sldMkLst>
          <pc:docMk/>
          <pc:sldMk cId="109857222" sldId="256"/>
        </pc:sldMkLst>
        <pc:spChg chg="mod">
          <ac:chgData name="Lindsay Glennie" userId="S::lglennie@united-church.ca::e85a353d-2799-4edf-884d-40213d31629a" providerId="AD" clId="Web-{D87BBA34-8FFF-70D5-91C2-2EB8A5E39EE2}" dt="2025-11-19T19:54:15.284" v="5" actId="20577"/>
          <ac:spMkLst>
            <pc:docMk/>
            <pc:sldMk cId="109857222" sldId="256"/>
            <ac:spMk id="2" creationId="{00000000-0000-0000-0000-000000000000}"/>
          </ac:spMkLst>
        </pc:spChg>
        <pc:picChg chg="mod">
          <ac:chgData name="Lindsay Glennie" userId="S::lglennie@united-church.ca::e85a353d-2799-4edf-884d-40213d31629a" providerId="AD" clId="Web-{D87BBA34-8FFF-70D5-91C2-2EB8A5E39EE2}" dt="2025-11-19T19:54:23.206" v="6"/>
          <ac:picMkLst>
            <pc:docMk/>
            <pc:sldMk cId="109857222" sldId="256"/>
            <ac:picMk id="3" creationId="{92914644-942A-B206-64CC-1D913C9CB17E}"/>
          </ac:picMkLst>
        </pc:picChg>
      </pc:sldChg>
      <pc:sldChg chg="modSp modNotes">
        <pc:chgData name="Lindsay Glennie" userId="S::lglennie@united-church.ca::e85a353d-2799-4edf-884d-40213d31629a" providerId="AD" clId="Web-{D87BBA34-8FFF-70D5-91C2-2EB8A5E39EE2}" dt="2025-11-19T19:54:02.581" v="3"/>
        <pc:sldMkLst>
          <pc:docMk/>
          <pc:sldMk cId="439127099" sldId="257"/>
        </pc:sldMkLst>
        <pc:spChg chg="mod">
          <ac:chgData name="Lindsay Glennie" userId="S::lglennie@united-church.ca::e85a353d-2799-4edf-884d-40213d31629a" providerId="AD" clId="Web-{D87BBA34-8FFF-70D5-91C2-2EB8A5E39EE2}" dt="2025-11-19T19:53:58.269" v="1"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December always seems to arrive in a blink, doesn’t it? Some are already checking off shopping lists, and others are thinking about starting. Wherever you fall, Gifts with Vision can make your Christmas giving simple and meaningful.</a:t>
            </a:r>
            <a:endParaRPr lang="en-US"/>
          </a:p>
          <a:p>
            <a:r>
              <a:rPr lang="en-US" dirty="0">
                <a:solidFill>
                  <a:srgbClr val="424242"/>
                </a:solidFill>
              </a:rPr>
              <a:t> </a:t>
            </a:r>
            <a:endParaRPr lang="en-US" dirty="0"/>
          </a:p>
          <a:p>
            <a:r>
              <a:rPr lang="en-US">
                <a:solidFill>
                  <a:srgbClr val="424242"/>
                </a:solidFill>
              </a:rPr>
              <a:t>With Gifts with Vision, there’s no wrapping, no shipping deadlines, and no frantic mall searches. Instead, you can choose a gift that truly matters. Every gift supports communities across Canada and around the world—addressing poverty and hunger, strengthening education, supporting healing and reconciliation, and more. There’s something thoughtful for everyone on your list.</a:t>
            </a:r>
            <a:endParaRPr lang="en-US"/>
          </a:p>
          <a:p>
            <a:r>
              <a:rPr lang="en-US" dirty="0">
                <a:solidFill>
                  <a:srgbClr val="424242"/>
                </a:solidFill>
              </a:rPr>
              <a:t> </a:t>
            </a:r>
            <a:endParaRPr lang="en-US" dirty="0"/>
          </a:p>
          <a:p>
            <a:r>
              <a:rPr lang="en-US">
                <a:solidFill>
                  <a:srgbClr val="424242"/>
                </a:solidFill>
              </a:rPr>
              <a:t>Each Gift with Vision connects directly to a Mission and Service project that relies on the generosity of people like you. Your gift becomes part of real change and real hope for people who need it.</a:t>
            </a:r>
            <a:endParaRPr lang="en-US"/>
          </a:p>
          <a:p>
            <a:r>
              <a:rPr lang="en-US" dirty="0">
                <a:solidFill>
                  <a:srgbClr val="424242"/>
                </a:solidFill>
              </a:rPr>
              <a:t> </a:t>
            </a:r>
            <a:endParaRPr lang="en-US" dirty="0"/>
          </a:p>
          <a:p>
            <a:r>
              <a:rPr lang="en-US" dirty="0">
                <a:solidFill>
                  <a:srgbClr val="424242"/>
                </a:solidFill>
              </a:rPr>
              <a:t>As you settle into the season, whether you’re a planner or a last-minute shopper, consider a gift that gives back. Gifts with Vision is just a click away.</a:t>
            </a:r>
            <a:endParaRPr lang="en-US" dirty="0"/>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a:ea typeface="+mj-lt"/>
                <a:cs typeface="+mj-lt"/>
              </a:rPr>
              <a:t>Gifts with Joy, Gifts with Hope, Gifts with Vision</a:t>
            </a:r>
            <a:endParaRPr lang="en-US" b="1"/>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2"/>
          <a:stretch>
            <a:fillRect/>
          </a:stretch>
        </p:blipFill>
        <p:spPr>
          <a:xfrm>
            <a:off x="6994071" y="4627607"/>
            <a:ext cx="4708833" cy="588604"/>
          </a:xfrm>
          <a:prstGeom prst="rect">
            <a:avLst/>
          </a:prstGeom>
        </p:spPr>
      </p:pic>
      <p:pic>
        <p:nvPicPr>
          <p:cNvPr id="3" name="Picture 2" descr="A collage of photos of people and children&#10;&#10;AI-generated content may be incorrect.">
            <a:extLst>
              <a:ext uri="{FF2B5EF4-FFF2-40B4-BE49-F238E27FC236}">
                <a16:creationId xmlns:a16="http://schemas.microsoft.com/office/drawing/2014/main" id="{92914644-942A-B206-64CC-1D913C9CB17E}"/>
              </a:ext>
            </a:extLst>
          </p:cNvPr>
          <p:cNvPicPr>
            <a:picLocks noChangeAspect="1"/>
          </p:cNvPicPr>
          <p:nvPr/>
        </p:nvPicPr>
        <p:blipFill>
          <a:blip r:embed="rId3"/>
          <a:stretch>
            <a:fillRect/>
          </a:stretch>
        </p:blipFill>
        <p:spPr>
          <a:xfrm>
            <a:off x="6991685" y="1684423"/>
            <a:ext cx="4705684" cy="2058736"/>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800" dirty="0">
                <a:solidFill>
                  <a:schemeClr val="bg1">
                    <a:lumMod val="95000"/>
                    <a:lumOff val="5000"/>
                  </a:schemeClr>
                </a:solidFill>
                <a:ea typeface="+mj-lt"/>
                <a:cs typeface="+mj-lt"/>
              </a:rPr>
              <a:t>Make your Christmas meaningful with Gifts with Vision!</a:t>
            </a:r>
            <a:endParaRPr lang="en-US" sz="4800" dirty="0">
              <a:solidFill>
                <a:schemeClr val="bg1">
                  <a:lumMod val="95000"/>
                  <a:lumOff val="5000"/>
                </a:schemeClr>
              </a:solidFill>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2f0bb2e32652dab8d241df10ba755cf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3bed8cbdb1fdfd424af9e1d3ce64865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940ca1-5ff5-4c12-9ecd-e33ede4a829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Props1.xml><?xml version="1.0" encoding="utf-8"?>
<ds:datastoreItem xmlns:ds="http://schemas.openxmlformats.org/officeDocument/2006/customXml" ds:itemID="{4C866E2E-D829-4CAD-9766-A4A049D593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5D6D4C-D6B3-40A1-BF2B-F075316214BD}">
  <ds:schemaRefs>
    <ds:schemaRef ds:uri="Microsoft.SharePoint.Taxonomy.ContentTypeSync"/>
  </ds:schemaRefs>
</ds:datastoreItem>
</file>

<file path=customXml/itemProps3.xml><?xml version="1.0" encoding="utf-8"?>
<ds:datastoreItem xmlns:ds="http://schemas.openxmlformats.org/officeDocument/2006/customXml" ds:itemID="{6B6CBB7C-13E7-434E-9593-4AC2A3848075}">
  <ds:schemaRefs>
    <ds:schemaRef ds:uri="http://schemas.microsoft.com/sharepoint/v3/contenttype/forms"/>
  </ds:schemaRefs>
</ds:datastoreItem>
</file>

<file path=customXml/itemProps4.xml><?xml version="1.0" encoding="utf-8"?>
<ds:datastoreItem xmlns:ds="http://schemas.openxmlformats.org/officeDocument/2006/customXml" ds:itemID="{F54A8DDB-0711-41F2-8677-46A3DBE4AD19}">
  <ds:schemaRefs>
    <ds:schemaRef ds:uri="http://purl.org/dc/terms/"/>
    <ds:schemaRef ds:uri="eb6d8c5d-5b31-4807-8756-a31b61bec20d"/>
    <ds:schemaRef ds:uri="51dc2e4b-bf63-4bda-b747-c27924f79ae2"/>
    <ds:schemaRef ds:uri="f235ab88-6d95-44b4-9fae-e6e389b95fc3"/>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purl.org/dc/dcmityp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203</Words>
  <Application>Microsoft Office PowerPoint</Application>
  <PresentationFormat>Widescreen</PresentationFormat>
  <Paragraphs>10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Gifts with Joy, Gifts with Hope, Gifts with Vision</vt:lpstr>
      <vt:lpstr>Make your Christmas meaningful with Gifts with Vision!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Gifts with Joy, Gifts with Hope, Gifts with Vision</dc:title>
  <dc:creator>The United Church of Canada</dc:creator>
  <cp:lastModifiedBy>Cara</cp:lastModifiedBy>
  <cp:revision>181</cp:revision>
  <dcterms:created xsi:type="dcterms:W3CDTF">2025-02-11T15:15:10Z</dcterms:created>
  <dcterms:modified xsi:type="dcterms:W3CDTF">2025-11-19T20:16:41Z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