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5"/>
  </p:sldMasterIdLst>
  <p:notesMasterIdLst>
    <p:notesMasterId r:id="rId8"/>
  </p:notesMasterIdLst>
  <p:sldIdLst>
    <p:sldId id="256" r:id="rId6"/>
    <p:sldId id="257"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5DB9564-7377-365B-1AA4-86BA2C5C5461}" v="13" dt="2025-10-16T13:28:31.87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66" d="100"/>
          <a:sy n="66" d="100"/>
        </p:scale>
        <p:origin x="48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heme" Target="theme/theme1.xml"/><Relationship Id="rId5" Type="http://schemas.openxmlformats.org/officeDocument/2006/relationships/slideMaster" Target="slideMasters/slideMaster1.xml"/><Relationship Id="rId10"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ndsay Glennie" userId="S::lvautour@united-church.ca::e85a353d-2799-4edf-884d-40213d31629a" providerId="AD" clId="Web-{1E4B7314-C8D5-1FA3-2E6D-642CD453BC10}"/>
    <pc:docChg chg="modSld">
      <pc:chgData name="Lindsay Glennie" userId="S::lvautour@united-church.ca::e85a353d-2799-4edf-884d-40213d31629a" providerId="AD" clId="Web-{1E4B7314-C8D5-1FA3-2E6D-642CD453BC10}" dt="2025-09-17T12:45:51.674" v="6"/>
      <pc:docMkLst>
        <pc:docMk/>
      </pc:docMkLst>
      <pc:sldChg chg="modSp">
        <pc:chgData name="Lindsay Glennie" userId="S::lvautour@united-church.ca::e85a353d-2799-4edf-884d-40213d31629a" providerId="AD" clId="Web-{1E4B7314-C8D5-1FA3-2E6D-642CD453BC10}" dt="2025-09-17T12:44:56.956" v="1" actId="20577"/>
        <pc:sldMkLst>
          <pc:docMk/>
          <pc:sldMk cId="109857222" sldId="256"/>
        </pc:sldMkLst>
        <pc:spChg chg="mod">
          <ac:chgData name="Lindsay Glennie" userId="S::lvautour@united-church.ca::e85a353d-2799-4edf-884d-40213d31629a" providerId="AD" clId="Web-{1E4B7314-C8D5-1FA3-2E6D-642CD453BC10}" dt="2025-09-17T12:44:56.956" v="1" actId="20577"/>
          <ac:spMkLst>
            <pc:docMk/>
            <pc:sldMk cId="109857222" sldId="256"/>
            <ac:spMk id="2" creationId="{00000000-0000-0000-0000-000000000000}"/>
          </ac:spMkLst>
        </pc:spChg>
      </pc:sldChg>
      <pc:sldChg chg="modSp modNotes">
        <pc:chgData name="Lindsay Glennie" userId="S::lvautour@united-church.ca::e85a353d-2799-4edf-884d-40213d31629a" providerId="AD" clId="Web-{1E4B7314-C8D5-1FA3-2E6D-642CD453BC10}" dt="2025-09-17T12:45:51.674" v="6"/>
        <pc:sldMkLst>
          <pc:docMk/>
          <pc:sldMk cId="439127099" sldId="257"/>
        </pc:sldMkLst>
        <pc:spChg chg="mod">
          <ac:chgData name="Lindsay Glennie" userId="S::lvautour@united-church.ca::e85a353d-2799-4edf-884d-40213d31629a" providerId="AD" clId="Web-{1E4B7314-C8D5-1FA3-2E6D-642CD453BC10}" dt="2025-09-17T12:45:35.627" v="4" actId="20577"/>
          <ac:spMkLst>
            <pc:docMk/>
            <pc:sldMk cId="439127099" sldId="257"/>
            <ac:spMk id="2" creationId="{AF778520-C6A6-D61D-298E-04B5099E0C4F}"/>
          </ac:spMkLst>
        </pc:spChg>
      </pc:sldChg>
    </pc:docChg>
  </pc:docChgLst>
  <pc:docChgLst>
    <pc:chgData name="Lindsay Glennie" userId="S::lglennie@united-church.ca::e85a353d-2799-4edf-884d-40213d31629a" providerId="AD" clId="Web-{55DB9564-7377-365B-1AA4-86BA2C5C5461}"/>
    <pc:docChg chg="modSld">
      <pc:chgData name="Lindsay Glennie" userId="S::lglennie@united-church.ca::e85a353d-2799-4edf-884d-40213d31629a" providerId="AD" clId="Web-{55DB9564-7377-365B-1AA4-86BA2C5C5461}" dt="2025-10-16T13:28:40.311" v="12"/>
      <pc:docMkLst>
        <pc:docMk/>
      </pc:docMkLst>
      <pc:sldChg chg="modSp">
        <pc:chgData name="Lindsay Glennie" userId="S::lglennie@united-church.ca::e85a353d-2799-4edf-884d-40213d31629a" providerId="AD" clId="Web-{55DB9564-7377-365B-1AA4-86BA2C5C5461}" dt="2025-10-16T13:28:11.780" v="8" actId="20577"/>
        <pc:sldMkLst>
          <pc:docMk/>
          <pc:sldMk cId="109857222" sldId="256"/>
        </pc:sldMkLst>
        <pc:spChg chg="mod">
          <ac:chgData name="Lindsay Glennie" userId="S::lglennie@united-church.ca::e85a353d-2799-4edf-884d-40213d31629a" providerId="AD" clId="Web-{55DB9564-7377-365B-1AA4-86BA2C5C5461}" dt="2025-10-16T13:28:11.780" v="8" actId="20577"/>
          <ac:spMkLst>
            <pc:docMk/>
            <pc:sldMk cId="109857222" sldId="256"/>
            <ac:spMk id="2" creationId="{00000000-0000-0000-0000-000000000000}"/>
          </ac:spMkLst>
        </pc:spChg>
        <pc:picChg chg="mod">
          <ac:chgData name="Lindsay Glennie" userId="S::lglennie@united-church.ca::e85a353d-2799-4edf-884d-40213d31629a" providerId="AD" clId="Web-{55DB9564-7377-365B-1AA4-86BA2C5C5461}" dt="2025-10-16T13:28:03.186" v="0"/>
          <ac:picMkLst>
            <pc:docMk/>
            <pc:sldMk cId="109857222" sldId="256"/>
            <ac:picMk id="5" creationId="{011541AD-9D09-E3A5-6078-4E7B2ED9915C}"/>
          </ac:picMkLst>
        </pc:picChg>
      </pc:sldChg>
      <pc:sldChg chg="modSp modNotes">
        <pc:chgData name="Lindsay Glennie" userId="S::lglennie@united-church.ca::e85a353d-2799-4edf-884d-40213d31629a" providerId="AD" clId="Web-{55DB9564-7377-365B-1AA4-86BA2C5C5461}" dt="2025-10-16T13:28:40.311" v="12"/>
        <pc:sldMkLst>
          <pc:docMk/>
          <pc:sldMk cId="439127099" sldId="257"/>
        </pc:sldMkLst>
        <pc:spChg chg="mod">
          <ac:chgData name="Lindsay Glennie" userId="S::lglennie@united-church.ca::e85a353d-2799-4edf-884d-40213d31629a" providerId="AD" clId="Web-{55DB9564-7377-365B-1AA4-86BA2C5C5461}" dt="2025-10-16T13:28:31.874" v="10" actId="20577"/>
          <ac:spMkLst>
            <pc:docMk/>
            <pc:sldMk cId="439127099" sldId="257"/>
            <ac:spMk id="2" creationId="{AF778520-C6A6-D61D-298E-04B5099E0C4F}"/>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E91E3E9-60C0-4719-8718-748A752EBBE1}" type="datetimeFigureOut">
              <a:t>10/16/2025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C87F816-EAC9-4E5A-A250-45210FF11CDA}" type="slidenum">
              <a:t>‹#›</a:t>
            </a:fld>
            <a:endParaRPr lang="en-US"/>
          </a:p>
        </p:txBody>
      </p:sp>
    </p:spTree>
    <p:extLst>
      <p:ext uri="{BB962C8B-B14F-4D97-AF65-F5344CB8AC3E}">
        <p14:creationId xmlns:p14="http://schemas.microsoft.com/office/powerpoint/2010/main" val="39782461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solidFill>
                  <a:srgbClr val="424242"/>
                </a:solidFill>
              </a:rPr>
              <a:t>Through Mission and Service, The United Church of Canada accompanies global partners who bring compassion and courage to some of the world’s most difficult places. Today, we hold in prayer our partners in Gaza, where the situation remains catastrophic.</a:t>
            </a:r>
            <a:endParaRPr lang="en-US"/>
          </a:p>
          <a:p>
            <a:r>
              <a:rPr lang="en-US" dirty="0">
                <a:solidFill>
                  <a:srgbClr val="424242"/>
                </a:solidFill>
              </a:rPr>
              <a:t> </a:t>
            </a:r>
            <a:endParaRPr lang="en-US" dirty="0"/>
          </a:p>
          <a:p>
            <a:r>
              <a:rPr lang="en-US">
                <a:solidFill>
                  <a:srgbClr val="424242"/>
                </a:solidFill>
              </a:rPr>
              <a:t>Partners in the ACT Palestine Forum share that families are facing famine, and shortages of clean water, medicine, and shelter. The cost of even the most basic items has risen far beyond reach. Many are forced to make painful choices simply to survive. Children are especially vulnerable as malnutrition and lack of medical care take a growing toll.</a:t>
            </a:r>
            <a:endParaRPr lang="en-US"/>
          </a:p>
          <a:p>
            <a:r>
              <a:rPr lang="en-US" dirty="0">
                <a:solidFill>
                  <a:srgbClr val="424242"/>
                </a:solidFill>
              </a:rPr>
              <a:t> </a:t>
            </a:r>
            <a:endParaRPr lang="en-US" dirty="0"/>
          </a:p>
          <a:p>
            <a:r>
              <a:rPr lang="en-US">
                <a:solidFill>
                  <a:srgbClr val="424242"/>
                </a:solidFill>
              </a:rPr>
              <a:t>Even amid these overwhelming challenges, Mission and Service partners continue to serve with remarkable faith and perseverance. Through ACT Alliance, they distribute food parcels, clean water, and medical supplies. They offer hygiene kits and psychosocial support to children and families living through trauma. And they raise their voices for a just and lasting peace, humanitarian access, and the protection of human dignity.</a:t>
            </a:r>
            <a:endParaRPr lang="en-US"/>
          </a:p>
          <a:p>
            <a:r>
              <a:rPr lang="en-US" dirty="0">
                <a:solidFill>
                  <a:srgbClr val="424242"/>
                </a:solidFill>
              </a:rPr>
              <a:t> </a:t>
            </a:r>
            <a:endParaRPr lang="en-US" dirty="0"/>
          </a:p>
          <a:p>
            <a:r>
              <a:rPr lang="en-US">
                <a:solidFill>
                  <a:srgbClr val="424242"/>
                </a:solidFill>
              </a:rPr>
              <a:t>Each month, the ACT Palestine Forum organizes a global prayer vigil for Palestine and Gaza. “It gives us strength,” one representative says, “to know that people around the world are praying with us, for justice, peace, and human dignity.”</a:t>
            </a:r>
            <a:endParaRPr lang="en-US"/>
          </a:p>
          <a:p>
            <a:r>
              <a:rPr lang="en-US" dirty="0">
                <a:solidFill>
                  <a:srgbClr val="424242"/>
                </a:solidFill>
              </a:rPr>
              <a:t> </a:t>
            </a:r>
            <a:endParaRPr lang="en-US" dirty="0"/>
          </a:p>
          <a:p>
            <a:r>
              <a:rPr lang="en-US">
                <a:solidFill>
                  <a:srgbClr val="424242"/>
                </a:solidFill>
              </a:rPr>
              <a:t>Your gifts for Mission and Service make this work possible. They help contribute to efforts to provide food, health care, and hope to reach those in greatest need, and that our partners know they are not alone.</a:t>
            </a:r>
            <a:endParaRPr lang="en-US"/>
          </a:p>
          <a:p>
            <a:r>
              <a:rPr lang="en-US" dirty="0">
                <a:solidFill>
                  <a:srgbClr val="424242"/>
                </a:solidFill>
              </a:rPr>
              <a:t> </a:t>
            </a:r>
            <a:endParaRPr lang="en-US" dirty="0"/>
          </a:p>
          <a:p>
            <a:r>
              <a:rPr lang="en-US" dirty="0">
                <a:solidFill>
                  <a:srgbClr val="424242"/>
                </a:solidFill>
              </a:rPr>
              <a:t>Please continue to pray for all who are affected by this violence, and for peace rooted in justice to take root and grow.</a:t>
            </a:r>
            <a:endParaRPr lang="en-US" dirty="0"/>
          </a:p>
        </p:txBody>
      </p:sp>
      <p:sp>
        <p:nvSpPr>
          <p:cNvPr id="4" name="Slide Number Placeholder 3"/>
          <p:cNvSpPr>
            <a:spLocks noGrp="1"/>
          </p:cNvSpPr>
          <p:nvPr>
            <p:ph type="sldNum" sz="quarter" idx="5"/>
          </p:nvPr>
        </p:nvSpPr>
        <p:spPr/>
        <p:txBody>
          <a:bodyPr/>
          <a:lstStyle/>
          <a:p>
            <a:fld id="{8C87F816-EAC9-4E5A-A250-45210FF11CDA}" type="slidenum">
              <a:t>2</a:t>
            </a:fld>
            <a:endParaRPr lang="en-US"/>
          </a:p>
        </p:txBody>
      </p:sp>
    </p:spTree>
    <p:extLst>
      <p:ext uri="{BB962C8B-B14F-4D97-AF65-F5344CB8AC3E}">
        <p14:creationId xmlns:p14="http://schemas.microsoft.com/office/powerpoint/2010/main" val="17836093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10/16/2025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10/16/2025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10/16/2025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10/16/2025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10/16/2025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10/16/2025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10/16/2025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10/16/2025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10/16/2025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10/16/2025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10/16/2025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US" smtClean="0"/>
              <a:t>10/16/2025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FB33DC6A-1F1C-4A06-834E-CFF88F1C0B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9" name="Freeform: Shape 18">
            <a:extLst>
              <a:ext uri="{FF2B5EF4-FFF2-40B4-BE49-F238E27FC236}">
                <a16:creationId xmlns:a16="http://schemas.microsoft.com/office/drawing/2014/main" id="{0FE1D5CF-87B8-4A8A-AD3C-01D06A6076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6208641" cy="6858000"/>
          </a:xfrm>
          <a:custGeom>
            <a:avLst/>
            <a:gdLst>
              <a:gd name="connsiteX0" fmla="*/ 0 w 6208641"/>
              <a:gd name="connsiteY0" fmla="*/ 0 h 6858000"/>
              <a:gd name="connsiteX1" fmla="*/ 5464181 w 6208641"/>
              <a:gd name="connsiteY1" fmla="*/ 0 h 6858000"/>
              <a:gd name="connsiteX2" fmla="*/ 5538086 w 6208641"/>
              <a:gd name="connsiteY2" fmla="*/ 159684 h 6858000"/>
              <a:gd name="connsiteX3" fmla="*/ 6208641 w 6208641"/>
              <a:gd name="connsiteY3" fmla="*/ 3706589 h 6858000"/>
              <a:gd name="connsiteX4" fmla="*/ 5734754 w 6208641"/>
              <a:gd name="connsiteY4" fmla="*/ 6730443 h 6858000"/>
              <a:gd name="connsiteX5" fmla="*/ 5689361 w 6208641"/>
              <a:gd name="connsiteY5" fmla="*/ 6858000 h 6858000"/>
              <a:gd name="connsiteX6" fmla="*/ 0 w 620864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08641" h="6858000">
                <a:moveTo>
                  <a:pt x="0" y="0"/>
                </a:moveTo>
                <a:lnTo>
                  <a:pt x="5464181" y="0"/>
                </a:lnTo>
                <a:lnTo>
                  <a:pt x="5538086" y="159684"/>
                </a:lnTo>
                <a:cubicBezTo>
                  <a:pt x="5961440" y="1172168"/>
                  <a:pt x="6208641" y="2392735"/>
                  <a:pt x="6208641" y="3706589"/>
                </a:cubicBezTo>
                <a:cubicBezTo>
                  <a:pt x="6208641" y="4801467"/>
                  <a:pt x="6036974" y="5831563"/>
                  <a:pt x="5734754" y="6730443"/>
                </a:cubicBezTo>
                <a:lnTo>
                  <a:pt x="5689361" y="6858000"/>
                </a:lnTo>
                <a:lnTo>
                  <a:pt x="0" y="6858000"/>
                </a:lnTo>
                <a:close/>
              </a:path>
            </a:pathLst>
          </a:custGeom>
          <a:ln w="9525">
            <a:solidFill>
              <a:srgbClr val="EFEFEF"/>
            </a:solidFill>
          </a:ln>
          <a:effectLst>
            <a:outerShdw blurRad="88900" dist="38100" algn="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21" name="Freeform: Shape 20">
            <a:extLst>
              <a:ext uri="{FF2B5EF4-FFF2-40B4-BE49-F238E27FC236}">
                <a16:creationId xmlns:a16="http://schemas.microsoft.com/office/drawing/2014/main" id="{60926200-45C2-41E9-839F-31CD5FE4CD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203325" cy="6858000"/>
          </a:xfrm>
          <a:custGeom>
            <a:avLst/>
            <a:gdLst>
              <a:gd name="connsiteX0" fmla="*/ 0 w 6203325"/>
              <a:gd name="connsiteY0" fmla="*/ 0 h 6858000"/>
              <a:gd name="connsiteX1" fmla="*/ 5458865 w 6203325"/>
              <a:gd name="connsiteY1" fmla="*/ 0 h 6858000"/>
              <a:gd name="connsiteX2" fmla="*/ 5532770 w 6203325"/>
              <a:gd name="connsiteY2" fmla="*/ 159684 h 6858000"/>
              <a:gd name="connsiteX3" fmla="*/ 6203325 w 6203325"/>
              <a:gd name="connsiteY3" fmla="*/ 3706589 h 6858000"/>
              <a:gd name="connsiteX4" fmla="*/ 5729438 w 6203325"/>
              <a:gd name="connsiteY4" fmla="*/ 6730443 h 6858000"/>
              <a:gd name="connsiteX5" fmla="*/ 5684045 w 6203325"/>
              <a:gd name="connsiteY5" fmla="*/ 6858000 h 6858000"/>
              <a:gd name="connsiteX6" fmla="*/ 0 w 6203325"/>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03325" h="6858000">
                <a:moveTo>
                  <a:pt x="0" y="0"/>
                </a:moveTo>
                <a:lnTo>
                  <a:pt x="5458865" y="0"/>
                </a:lnTo>
                <a:lnTo>
                  <a:pt x="5532770" y="159684"/>
                </a:lnTo>
                <a:cubicBezTo>
                  <a:pt x="5956124" y="1172168"/>
                  <a:pt x="6203325" y="2392735"/>
                  <a:pt x="6203325" y="3706589"/>
                </a:cubicBezTo>
                <a:cubicBezTo>
                  <a:pt x="6203325" y="4801467"/>
                  <a:pt x="6031658" y="5831563"/>
                  <a:pt x="5729438" y="6730443"/>
                </a:cubicBezTo>
                <a:lnTo>
                  <a:pt x="5684045"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ctrTitle"/>
          </p:nvPr>
        </p:nvSpPr>
        <p:spPr>
          <a:xfrm>
            <a:off x="489098" y="1106034"/>
            <a:ext cx="5019074" cy="3204134"/>
          </a:xfrm>
        </p:spPr>
        <p:txBody>
          <a:bodyPr anchor="b">
            <a:normAutofit/>
          </a:bodyPr>
          <a:lstStyle/>
          <a:p>
            <a:pPr algn="l"/>
            <a:r>
              <a:rPr lang="en-US" sz="5400" b="1" dirty="0">
                <a:ea typeface="+mj-lt"/>
                <a:cs typeface="+mj-lt"/>
              </a:rPr>
              <a:t>Together in Prayer and Solidarity</a:t>
            </a:r>
            <a:endParaRPr lang="en-US" dirty="0"/>
          </a:p>
        </p:txBody>
      </p:sp>
      <p:sp>
        <p:nvSpPr>
          <p:cNvPr id="23" name="Rectangle 22">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67989"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pic>
        <p:nvPicPr>
          <p:cNvPr id="5" name="Picture 4" descr="A group of people standing around a table&#10;&#10;AI-generated content may be incorrect.">
            <a:extLst>
              <a:ext uri="{FF2B5EF4-FFF2-40B4-BE49-F238E27FC236}">
                <a16:creationId xmlns:a16="http://schemas.microsoft.com/office/drawing/2014/main" id="{011541AD-9D09-E3A5-6078-4E7B2ED9915C}"/>
              </a:ext>
            </a:extLst>
          </p:cNvPr>
          <p:cNvPicPr>
            <a:picLocks noChangeAspect="1"/>
          </p:cNvPicPr>
          <p:nvPr/>
        </p:nvPicPr>
        <p:blipFill>
          <a:blip r:embed="rId2"/>
          <a:stretch>
            <a:fillRect/>
          </a:stretch>
        </p:blipFill>
        <p:spPr>
          <a:xfrm>
            <a:off x="6747207" y="1030687"/>
            <a:ext cx="5215927" cy="2935822"/>
          </a:xfrm>
          <a:prstGeom prst="rect">
            <a:avLst/>
          </a:prstGeom>
        </p:spPr>
      </p:pic>
      <p:sp>
        <p:nvSpPr>
          <p:cNvPr id="25" name="Rectangle 24">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098" y="4546920"/>
            <a:ext cx="5019074"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6" name="Picture 5" descr="A white and brown text&#10;&#10;AI-generated content may be incorrect.">
            <a:extLst>
              <a:ext uri="{FF2B5EF4-FFF2-40B4-BE49-F238E27FC236}">
                <a16:creationId xmlns:a16="http://schemas.microsoft.com/office/drawing/2014/main" id="{766552AE-41AF-C8FA-CB99-9FDA37AA9BAF}"/>
              </a:ext>
            </a:extLst>
          </p:cNvPr>
          <p:cNvPicPr>
            <a:picLocks noChangeAspect="1"/>
          </p:cNvPicPr>
          <p:nvPr/>
        </p:nvPicPr>
        <p:blipFill>
          <a:blip r:embed="rId3"/>
          <a:stretch>
            <a:fillRect/>
          </a:stretch>
        </p:blipFill>
        <p:spPr>
          <a:xfrm>
            <a:off x="6994071" y="4627607"/>
            <a:ext cx="4708833" cy="588604"/>
          </a:xfrm>
          <a:prstGeom prst="rect">
            <a:avLst/>
          </a:prstGeom>
        </p:spPr>
      </p:pic>
    </p:spTree>
    <p:extLst>
      <p:ext uri="{BB962C8B-B14F-4D97-AF65-F5344CB8AC3E}">
        <p14:creationId xmlns:p14="http://schemas.microsoft.com/office/powerpoint/2010/main" val="1098572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3" name="Freeform: Shape 22">
            <a:extLst>
              <a:ext uri="{FF2B5EF4-FFF2-40B4-BE49-F238E27FC236}">
                <a16:creationId xmlns:a16="http://schemas.microsoft.com/office/drawing/2014/main" id="{66B332A4-D438-4773-A77F-5ED49A448D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53768" y="0"/>
            <a:ext cx="8284464" cy="6858000"/>
          </a:xfrm>
          <a:custGeom>
            <a:avLst/>
            <a:gdLst>
              <a:gd name="connsiteX0" fmla="*/ 1818109 w 8284464"/>
              <a:gd name="connsiteY0" fmla="*/ 0 h 6858000"/>
              <a:gd name="connsiteX1" fmla="*/ 6466355 w 8284464"/>
              <a:gd name="connsiteY1" fmla="*/ 0 h 6858000"/>
              <a:gd name="connsiteX2" fmla="*/ 6620596 w 8284464"/>
              <a:gd name="connsiteY2" fmla="*/ 109683 h 6858000"/>
              <a:gd name="connsiteX3" fmla="*/ 8284464 w 8284464"/>
              <a:gd name="connsiteY3" fmla="*/ 3429000 h 6858000"/>
              <a:gd name="connsiteX4" fmla="*/ 6620596 w 8284464"/>
              <a:gd name="connsiteY4" fmla="*/ 6748318 h 6858000"/>
              <a:gd name="connsiteX5" fmla="*/ 6466355 w 8284464"/>
              <a:gd name="connsiteY5" fmla="*/ 6858000 h 6858000"/>
              <a:gd name="connsiteX6" fmla="*/ 1818109 w 8284464"/>
              <a:gd name="connsiteY6" fmla="*/ 6858000 h 6858000"/>
              <a:gd name="connsiteX7" fmla="*/ 1663869 w 8284464"/>
              <a:gd name="connsiteY7" fmla="*/ 6748318 h 6858000"/>
              <a:gd name="connsiteX8" fmla="*/ 0 w 8284464"/>
              <a:gd name="connsiteY8" fmla="*/ 3429000 h 6858000"/>
              <a:gd name="connsiteX9" fmla="*/ 1663869 w 8284464"/>
              <a:gd name="connsiteY9" fmla="*/ 10968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284464" h="6858000">
                <a:moveTo>
                  <a:pt x="1818109" y="0"/>
                </a:moveTo>
                <a:lnTo>
                  <a:pt x="6466355" y="0"/>
                </a:lnTo>
                <a:lnTo>
                  <a:pt x="6620596" y="109683"/>
                </a:lnTo>
                <a:cubicBezTo>
                  <a:pt x="7630666" y="865069"/>
                  <a:pt x="8284464" y="2070683"/>
                  <a:pt x="8284464" y="3429000"/>
                </a:cubicBezTo>
                <a:cubicBezTo>
                  <a:pt x="8284464" y="4787317"/>
                  <a:pt x="7630666" y="5992931"/>
                  <a:pt x="6620596" y="6748318"/>
                </a:cubicBezTo>
                <a:lnTo>
                  <a:pt x="6466355" y="6858000"/>
                </a:lnTo>
                <a:lnTo>
                  <a:pt x="1818109" y="6858000"/>
                </a:lnTo>
                <a:lnTo>
                  <a:pt x="1663869" y="6748318"/>
                </a:lnTo>
                <a:cubicBezTo>
                  <a:pt x="653798" y="5992931"/>
                  <a:pt x="0" y="4787317"/>
                  <a:pt x="0" y="3429000"/>
                </a:cubicBezTo>
                <a:cubicBezTo>
                  <a:pt x="0" y="2070683"/>
                  <a:pt x="653798" y="865069"/>
                  <a:pt x="1663869" y="109683"/>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4" name="Freeform: Shape 23">
            <a:extLst>
              <a:ext uri="{FF2B5EF4-FFF2-40B4-BE49-F238E27FC236}">
                <a16:creationId xmlns:a16="http://schemas.microsoft.com/office/drawing/2014/main" id="{DF9AD32D-FF05-44F4-BD4D-9CEE89B71E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18360" y="0"/>
            <a:ext cx="7955280" cy="6858000"/>
          </a:xfrm>
          <a:custGeom>
            <a:avLst/>
            <a:gdLst>
              <a:gd name="connsiteX0" fmla="*/ 1962423 w 7955280"/>
              <a:gd name="connsiteY0" fmla="*/ 0 h 6858000"/>
              <a:gd name="connsiteX1" fmla="*/ 5992858 w 7955280"/>
              <a:gd name="connsiteY1" fmla="*/ 0 h 6858000"/>
              <a:gd name="connsiteX2" fmla="*/ 6040191 w 7955280"/>
              <a:gd name="connsiteY2" fmla="*/ 27216 h 6858000"/>
              <a:gd name="connsiteX3" fmla="*/ 7955280 w 7955280"/>
              <a:gd name="connsiteY3" fmla="*/ 3429000 h 6858000"/>
              <a:gd name="connsiteX4" fmla="*/ 6040191 w 7955280"/>
              <a:gd name="connsiteY4" fmla="*/ 6830784 h 6858000"/>
              <a:gd name="connsiteX5" fmla="*/ 5992858 w 7955280"/>
              <a:gd name="connsiteY5" fmla="*/ 6858000 h 6858000"/>
              <a:gd name="connsiteX6" fmla="*/ 1962423 w 7955280"/>
              <a:gd name="connsiteY6" fmla="*/ 6858000 h 6858000"/>
              <a:gd name="connsiteX7" fmla="*/ 1915089 w 7955280"/>
              <a:gd name="connsiteY7" fmla="*/ 6830784 h 6858000"/>
              <a:gd name="connsiteX8" fmla="*/ 0 w 7955280"/>
              <a:gd name="connsiteY8" fmla="*/ 3429000 h 6858000"/>
              <a:gd name="connsiteX9" fmla="*/ 1915089 w 7955280"/>
              <a:gd name="connsiteY9" fmla="*/ 2721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955280" h="6858000">
                <a:moveTo>
                  <a:pt x="1962423" y="0"/>
                </a:moveTo>
                <a:lnTo>
                  <a:pt x="5992858" y="0"/>
                </a:lnTo>
                <a:lnTo>
                  <a:pt x="6040191" y="27216"/>
                </a:lnTo>
                <a:cubicBezTo>
                  <a:pt x="7188332" y="724844"/>
                  <a:pt x="7955280" y="1987357"/>
                  <a:pt x="7955280" y="3429000"/>
                </a:cubicBezTo>
                <a:cubicBezTo>
                  <a:pt x="7955280" y="4870644"/>
                  <a:pt x="7188332" y="6133157"/>
                  <a:pt x="6040191" y="6830784"/>
                </a:cubicBezTo>
                <a:lnTo>
                  <a:pt x="5992858" y="6858000"/>
                </a:lnTo>
                <a:lnTo>
                  <a:pt x="1962423" y="6858000"/>
                </a:lnTo>
                <a:lnTo>
                  <a:pt x="1915089" y="6830784"/>
                </a:lnTo>
                <a:cubicBezTo>
                  <a:pt x="766948" y="6133157"/>
                  <a:pt x="0" y="4870644"/>
                  <a:pt x="0" y="3429000"/>
                </a:cubicBezTo>
                <a:cubicBezTo>
                  <a:pt x="0" y="1987357"/>
                  <a:pt x="766948" y="724844"/>
                  <a:pt x="1915089" y="27216"/>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AF778520-C6A6-D61D-298E-04B5099E0C4F}"/>
              </a:ext>
            </a:extLst>
          </p:cNvPr>
          <p:cNvSpPr>
            <a:spLocks noGrp="1"/>
          </p:cNvSpPr>
          <p:nvPr>
            <p:ph type="title"/>
          </p:nvPr>
        </p:nvSpPr>
        <p:spPr>
          <a:xfrm>
            <a:off x="2556069" y="1253190"/>
            <a:ext cx="7080738" cy="3974124"/>
          </a:xfrm>
        </p:spPr>
        <p:txBody>
          <a:bodyPr vert="horz" lIns="91440" tIns="45720" rIns="91440" bIns="45720" rtlCol="0" anchor="ctr">
            <a:normAutofit/>
          </a:bodyPr>
          <a:lstStyle/>
          <a:p>
            <a:pPr algn="ctr"/>
            <a:r>
              <a:rPr lang="en-US" sz="4600" dirty="0">
                <a:solidFill>
                  <a:schemeClr val="bg1">
                    <a:lumMod val="95000"/>
                    <a:lumOff val="5000"/>
                  </a:schemeClr>
                </a:solidFill>
                <a:ea typeface="+mj-lt"/>
                <a:cs typeface="+mj-lt"/>
              </a:rPr>
              <a:t>Mission and Service partners continue to serve in Gaza with remarkable faith and perseverance.</a:t>
            </a:r>
            <a:endParaRPr lang="en-US" dirty="0">
              <a:solidFill>
                <a:schemeClr val="bg1">
                  <a:lumMod val="95000"/>
                  <a:lumOff val="5000"/>
                </a:schemeClr>
              </a:solidFill>
              <a:ea typeface="+mj-lt"/>
              <a:cs typeface="+mj-lt"/>
            </a:endParaRPr>
          </a:p>
        </p:txBody>
      </p:sp>
      <p:pic>
        <p:nvPicPr>
          <p:cNvPr id="3" name="Picture 2" descr="A white and brown text&#10;&#10;AI-generated content may be incorrect.">
            <a:extLst>
              <a:ext uri="{FF2B5EF4-FFF2-40B4-BE49-F238E27FC236}">
                <a16:creationId xmlns:a16="http://schemas.microsoft.com/office/drawing/2014/main" id="{75A71C43-DFAB-4522-09FD-A678BE6A8ECF}"/>
              </a:ext>
            </a:extLst>
          </p:cNvPr>
          <p:cNvPicPr>
            <a:picLocks noChangeAspect="1"/>
          </p:cNvPicPr>
          <p:nvPr/>
        </p:nvPicPr>
        <p:blipFill>
          <a:blip r:embed="rId3"/>
          <a:stretch>
            <a:fillRect/>
          </a:stretch>
        </p:blipFill>
        <p:spPr>
          <a:xfrm>
            <a:off x="2703294" y="5711552"/>
            <a:ext cx="6772275" cy="847725"/>
          </a:xfrm>
          <a:prstGeom prst="rect">
            <a:avLst/>
          </a:prstGeom>
        </p:spPr>
      </p:pic>
    </p:spTree>
    <p:extLst>
      <p:ext uri="{BB962C8B-B14F-4D97-AF65-F5344CB8AC3E}">
        <p14:creationId xmlns:p14="http://schemas.microsoft.com/office/powerpoint/2010/main" val="439127099"/>
      </p:ext>
    </p:extLst>
  </p:cSld>
  <p:clrMapOvr>
    <a:overrideClrMapping bg1="dk1" tx1="lt1" bg2="dk2" tx2="lt2" accent1="accent1" accent2="accent2" accent3="accent3" accent4="accent4" accent5="accent5" accent6="accent6" hlink="hlink" folHlink="folHlink"/>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13F4C8A5C740146BB467E1F805E6B59" ma:contentTypeVersion="27" ma:contentTypeDescription="Create a new document." ma:contentTypeScope="" ma:versionID="49760f1bb5ef71721dc2db7cbb874003">
  <xsd:schema xmlns:xsd="http://www.w3.org/2001/XMLSchema" xmlns:xs="http://www.w3.org/2001/XMLSchema" xmlns:p="http://schemas.microsoft.com/office/2006/metadata/properties" xmlns:ns2="eb6d8c5d-5b31-4807-8756-a31b61bec20d" xmlns:ns3="51dc2e4b-bf63-4bda-b747-c27924f79ae2" xmlns:ns4="f235ab88-6d95-44b4-9fae-e6e389b95fc3" targetNamespace="http://schemas.microsoft.com/office/2006/metadata/properties" ma:root="true" ma:fieldsID="784f4a7c7f553042fa05c82cb60094a5" ns2:_="" ns3:_="" ns4:_="">
    <xsd:import namespace="eb6d8c5d-5b31-4807-8756-a31b61bec20d"/>
    <xsd:import namespace="51dc2e4b-bf63-4bda-b747-c27924f79ae2"/>
    <xsd:import namespace="f235ab88-6d95-44b4-9fae-e6e389b95fc3"/>
    <xsd:element name="properties">
      <xsd:complexType>
        <xsd:sequence>
          <xsd:element name="documentManagement">
            <xsd:complexType>
              <xsd:all>
                <xsd:element ref="ns2:Region" minOccurs="0"/>
                <xsd:element ref="ns3:MediaServiceLocation" minOccurs="0"/>
                <xsd:element ref="ns3:MediaServiceOCR" minOccurs="0"/>
                <xsd:element ref="ns4:SharedWithUsers" minOccurs="0"/>
                <xsd:element ref="ns4:SharedWithDetails" minOccurs="0"/>
                <xsd:element ref="ns3:MediaServiceGenerationTime" minOccurs="0"/>
                <xsd:element ref="ns3:MediaServiceEventHashCode" minOccurs="0"/>
                <xsd:element ref="ns3:MediaServiceAutoKeyPoints" minOccurs="0"/>
                <xsd:element ref="ns3:MediaServiceKeyPoints" minOccurs="0"/>
                <xsd:element ref="ns3:MediaLengthInSeconds" minOccurs="0"/>
                <xsd:element ref="ns3:Usedin" minOccurs="0"/>
                <xsd:element ref="ns3:Credit" minOccurs="0"/>
                <xsd:element ref="ns3:Source" minOccurs="0"/>
                <xsd:element ref="ns3:Thumbnail" minOccurs="0"/>
                <xsd:element ref="ns2:TaxCatchAll" minOccurs="0"/>
                <xsd:element ref="ns3:lcf76f155ced4ddcb4097134ff3c332f" minOccurs="0"/>
                <xsd:element ref="ns3:MediaServiceObjectDetectorVersions" minOccurs="0"/>
                <xsd:element ref="ns3:MediaServiceSearchProperties" minOccurs="0"/>
                <xsd:element ref="ns3:MediaServiceMetadata" minOccurs="0"/>
                <xsd:element ref="ns3:MediaServiceFastMetadata" minOccurs="0"/>
                <xsd:element ref="ns3:MediaServiceDateTaken" minOccurs="0"/>
                <xsd:element ref="ns3:MediaServiceAutoTag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b6d8c5d-5b31-4807-8756-a31b61bec20d" elementFormDefault="qualified">
    <xsd:import namespace="http://schemas.microsoft.com/office/2006/documentManagement/types"/>
    <xsd:import namespace="http://schemas.microsoft.com/office/infopath/2007/PartnerControls"/>
    <xsd:element name="Region" ma:index="8" nillable="true" ma:displayName="Region" ma:default="" ma:format="Dropdown" ma:internalName="Region">
      <xsd:simpleType>
        <xsd:restriction base="dms:Choice">
          <xsd:enumeration value="choicesPlaceholder1"/>
          <xsd:enumeration value="choicesPlaceholder2"/>
          <xsd:enumeration value="choicesPlaceholder3"/>
        </xsd:restriction>
      </xsd:simpleType>
    </xsd:element>
    <xsd:element name="TaxCatchAll" ma:index="23" nillable="true" ma:displayName="Taxonomy Catch All Column" ma:hidden="true" ma:list="{97a75323-d2b9-4b02-9bc8-cfb24b0b7f5f}" ma:internalName="TaxCatchAll" ma:showField="CatchAllData" ma:web="f235ab88-6d95-44b4-9fae-e6e389b95fc3">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51dc2e4b-bf63-4bda-b747-c27924f79ae2" elementFormDefault="qualified">
    <xsd:import namespace="http://schemas.microsoft.com/office/2006/documentManagement/types"/>
    <xsd:import namespace="http://schemas.microsoft.com/office/infopath/2007/PartnerControls"/>
    <xsd:element name="MediaServiceLocation" ma:index="9" nillable="true" ma:displayName="Location" ma:internalName="MediaServiceLocation" ma:readOnly="true">
      <xsd:simpleType>
        <xsd:restriction base="dms:Text"/>
      </xsd:simpleType>
    </xsd:element>
    <xsd:element name="MediaServiceOCR" ma:index="10"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LengthInSeconds" ma:index="17" nillable="true" ma:displayName="Length (seconds)" ma:internalName="MediaLengthInSeconds" ma:readOnly="true">
      <xsd:simpleType>
        <xsd:restriction base="dms:Unknown"/>
      </xsd:simpleType>
    </xsd:element>
    <xsd:element name="Usedin" ma:index="19" nillable="true" ma:displayName="Used in" ma:format="Dropdown" ma:internalName="Usedin">
      <xsd:simpleType>
        <xsd:restriction base="dms:Note">
          <xsd:maxLength value="255"/>
        </xsd:restriction>
      </xsd:simpleType>
    </xsd:element>
    <xsd:element name="Credit" ma:index="20" nillable="true" ma:displayName="Credit" ma:format="Dropdown" ma:internalName="Credit">
      <xsd:simpleType>
        <xsd:restriction base="dms:Text">
          <xsd:maxLength value="255"/>
        </xsd:restriction>
      </xsd:simpleType>
    </xsd:element>
    <xsd:element name="Source" ma:index="21" nillable="true" ma:displayName="Source" ma:description="Where did photo come from?" ma:format="Dropdown" ma:internalName="Source">
      <xsd:simpleType>
        <xsd:restriction base="dms:Text">
          <xsd:maxLength value="255"/>
        </xsd:restriction>
      </xsd:simpleType>
    </xsd:element>
    <xsd:element name="Thumbnail" ma:index="22" nillable="true" ma:displayName="Thumbnail" ma:description="Thumbnail of photo" ma:format="Dropdown" ma:internalName="Thumbnail">
      <xsd:simpleType>
        <xsd:restriction base="dms:Text">
          <xsd:maxLength value="255"/>
        </xsd:restriction>
      </xsd:simple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3c940ca1-5ff5-4c12-9ecd-e33ede4a829f"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7" nillable="true" ma:displayName="MediaServiceObjectDetectorVersions" ma:hidden="true" ma:indexed="true" ma:internalName="MediaServiceObjectDetectorVersions" ma:readOnly="true">
      <xsd:simpleType>
        <xsd:restriction base="dms:Text"/>
      </xsd:simpleType>
    </xsd:element>
    <xsd:element name="MediaServiceSearchProperties" ma:index="28" nillable="true" ma:displayName="MediaServiceSearchProperties" ma:hidden="true" ma:internalName="MediaServiceSearchProperties" ma:readOnly="true">
      <xsd:simpleType>
        <xsd:restriction base="dms:Note"/>
      </xsd:simpleType>
    </xsd:element>
    <xsd:element name="MediaServiceMetadata" ma:index="29" nillable="true" ma:displayName="MediaServiceMetadata" ma:hidden="true" ma:internalName="MediaServiceMetadata" ma:readOnly="true">
      <xsd:simpleType>
        <xsd:restriction base="dms:Note"/>
      </xsd:simpleType>
    </xsd:element>
    <xsd:element name="MediaServiceFastMetadata" ma:index="30" nillable="true" ma:displayName="MediaServiceFastMetadata" ma:hidden="true" ma:internalName="MediaServiceFastMetadata" ma:readOnly="true">
      <xsd:simpleType>
        <xsd:restriction base="dms:Note"/>
      </xsd:simpleType>
    </xsd:element>
    <xsd:element name="MediaServiceDateTaken" ma:index="31" nillable="true" ma:displayName="MediaServiceDateTaken" ma:hidden="true" ma:internalName="MediaServiceDateTaken" ma:readOnly="true">
      <xsd:simpleType>
        <xsd:restriction base="dms:Text"/>
      </xsd:simpleType>
    </xsd:element>
    <xsd:element name="MediaServiceAutoTags" ma:index="32" nillable="true" ma:displayName="Tags" ma:internalName="MediaServiceAutoTags" ma:readOnly="true">
      <xsd:simpleType>
        <xsd:restriction base="dms:Text"/>
      </xsd:simpleType>
    </xsd:element>
    <xsd:element name="MediaServiceBillingMetadata" ma:index="3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235ab88-6d95-44b4-9fae-e6e389b95fc3"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ma:index="18" ma:displayName="Subject"/>
        <xsd:element ref="dc:description" minOccurs="0" maxOccurs="1"/>
        <xsd:element name="keywords" minOccurs="0" maxOccurs="1" type="xsd:string" ma:index="26"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Credit xmlns="51dc2e4b-bf63-4bda-b747-c27924f79ae2" xsi:nil="true"/>
    <Region xmlns="eb6d8c5d-5b31-4807-8756-a31b61bec20d" xsi:nil="true"/>
    <TaxCatchAll xmlns="eb6d8c5d-5b31-4807-8756-a31b61bec20d" xsi:nil="true"/>
    <Thumbnail xmlns="51dc2e4b-bf63-4bda-b747-c27924f79ae2" xsi:nil="true"/>
    <Source xmlns="51dc2e4b-bf63-4bda-b747-c27924f79ae2" xsi:nil="true"/>
    <lcf76f155ced4ddcb4097134ff3c332f xmlns="51dc2e4b-bf63-4bda-b747-c27924f79ae2">
      <Terms xmlns="http://schemas.microsoft.com/office/infopath/2007/PartnerControls"/>
    </lcf76f155ced4ddcb4097134ff3c332f>
    <Usedin xmlns="51dc2e4b-bf63-4bda-b747-c27924f79ae2"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mso-contentType ?>
<SharedContentType xmlns="Microsoft.SharePoint.Taxonomy.ContentTypeSync" SourceId="3c940ca1-5ff5-4c12-9ecd-e33ede4a829f" ContentTypeId="0x0101" PreviousValue="false"/>
</file>

<file path=customXml/itemProps1.xml><?xml version="1.0" encoding="utf-8"?>
<ds:datastoreItem xmlns:ds="http://schemas.openxmlformats.org/officeDocument/2006/customXml" ds:itemID="{5415F9B3-F6C2-4A48-B987-5425B96B048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b6d8c5d-5b31-4807-8756-a31b61bec20d"/>
    <ds:schemaRef ds:uri="51dc2e4b-bf63-4bda-b747-c27924f79ae2"/>
    <ds:schemaRef ds:uri="f235ab88-6d95-44b4-9fae-e6e389b95fc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54A8DDB-0711-41F2-8677-46A3DBE4AD19}">
  <ds:schemaRefs>
    <ds:schemaRef ds:uri="http://purl.org/dc/elements/1.1/"/>
    <ds:schemaRef ds:uri="eb6d8c5d-5b31-4807-8756-a31b61bec20d"/>
    <ds:schemaRef ds:uri="http://schemas.openxmlformats.org/package/2006/metadata/core-properties"/>
    <ds:schemaRef ds:uri="http://schemas.microsoft.com/office/2006/documentManagement/types"/>
    <ds:schemaRef ds:uri="f235ab88-6d95-44b4-9fae-e6e389b95fc3"/>
    <ds:schemaRef ds:uri="http://www.w3.org/XML/1998/namespace"/>
    <ds:schemaRef ds:uri="http://purl.org/dc/terms/"/>
    <ds:schemaRef ds:uri="http://purl.org/dc/dcmitype/"/>
    <ds:schemaRef ds:uri="http://schemas.microsoft.com/office/infopath/2007/PartnerControls"/>
    <ds:schemaRef ds:uri="51dc2e4b-bf63-4bda-b747-c27924f79ae2"/>
    <ds:schemaRef ds:uri="http://schemas.microsoft.com/office/2006/metadata/properties"/>
  </ds:schemaRefs>
</ds:datastoreItem>
</file>

<file path=customXml/itemProps3.xml><?xml version="1.0" encoding="utf-8"?>
<ds:datastoreItem xmlns:ds="http://schemas.openxmlformats.org/officeDocument/2006/customXml" ds:itemID="{6B6CBB7C-13E7-434E-9593-4AC2A3848075}">
  <ds:schemaRefs>
    <ds:schemaRef ds:uri="http://schemas.microsoft.com/sharepoint/v3/contenttype/forms"/>
  </ds:schemaRefs>
</ds:datastoreItem>
</file>

<file path=customXml/itemProps4.xml><?xml version="1.0" encoding="utf-8"?>
<ds:datastoreItem xmlns:ds="http://schemas.openxmlformats.org/officeDocument/2006/customXml" ds:itemID="{1B5D6D4C-D6B3-40A1-BF2B-F075316214BD}">
  <ds:schemaRefs>
    <ds:schemaRef ds:uri="Microsoft.SharePoint.Taxonomy.ContentTypeSync"/>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323</Words>
  <Application>Microsoft Office PowerPoint</Application>
  <PresentationFormat>Widescreen</PresentationFormat>
  <Paragraphs>14</Paragraphs>
  <Slides>2</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Aptos</vt:lpstr>
      <vt:lpstr>Aptos Display</vt:lpstr>
      <vt:lpstr>Arial</vt:lpstr>
      <vt:lpstr>Calibri</vt:lpstr>
      <vt:lpstr>office theme</vt:lpstr>
      <vt:lpstr>Together in Prayer and Solidarity</vt:lpstr>
      <vt:lpstr>Mission and Service partners continue to serve in Gaza with remarkable faith and perseverance.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Together in Prayer and Solidarity</dc:title>
  <dc:subject>The United Church of Canada</dc:subject>
  <dc:creator/>
  <cp:lastModifiedBy>Cara James</cp:lastModifiedBy>
  <cp:revision>149</cp:revision>
  <dcterms:created xsi:type="dcterms:W3CDTF">2025-02-11T15:15:10Z</dcterms:created>
  <dcterms:modified xsi:type="dcterms:W3CDTF">2025-10-16T18:24:19Z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0x010100813F4C8A5C740146BB467E1F805E6B59</vt:lpwstr>
  </property>
  <property fmtid="{D5CDD505-2E9C-101B-9397-08002B2CF9AE}" pid="3" name="MediaServiceImageTags">
    <vt:lpwstr/>
  </property>
</Properties>
</file>