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A825BE-90F2-7E8F-ADBB-0B05821F03C9}" v="16" dt="2025-10-16T13:27:44.1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45A825BE-90F2-7E8F-ADBB-0B05821F03C9}"/>
    <pc:docChg chg="modSld">
      <pc:chgData name="Lindsay Glennie" userId="S::lglennie@united-church.ca::e85a353d-2799-4edf-884d-40213d31629a" providerId="AD" clId="Web-{45A825BE-90F2-7E8F-ADBB-0B05821F03C9}" dt="2025-10-16T13:27:41.926" v="14"/>
      <pc:docMkLst>
        <pc:docMk/>
      </pc:docMkLst>
      <pc:sldChg chg="modSp">
        <pc:chgData name="Lindsay Glennie" userId="S::lglennie@united-church.ca::e85a353d-2799-4edf-884d-40213d31629a" providerId="AD" clId="Web-{45A825BE-90F2-7E8F-ADBB-0B05821F03C9}" dt="2025-10-16T13:27:23.082" v="10" actId="1076"/>
        <pc:sldMkLst>
          <pc:docMk/>
          <pc:sldMk cId="109857222" sldId="256"/>
        </pc:sldMkLst>
        <pc:spChg chg="mod">
          <ac:chgData name="Lindsay Glennie" userId="S::lglennie@united-church.ca::e85a353d-2799-4edf-884d-40213d31629a" providerId="AD" clId="Web-{45A825BE-90F2-7E8F-ADBB-0B05821F03C9}" dt="2025-10-16T13:27:16.098" v="8" actId="20577"/>
          <ac:spMkLst>
            <pc:docMk/>
            <pc:sldMk cId="109857222" sldId="256"/>
            <ac:spMk id="2" creationId="{00000000-0000-0000-0000-000000000000}"/>
          </ac:spMkLst>
        </pc:spChg>
        <pc:picChg chg="mod">
          <ac:chgData name="Lindsay Glennie" userId="S::lglennie@united-church.ca::e85a353d-2799-4edf-884d-40213d31629a" providerId="AD" clId="Web-{45A825BE-90F2-7E8F-ADBB-0B05821F03C9}" dt="2025-10-16T13:27:23.082" v="10" actId="1076"/>
          <ac:picMkLst>
            <pc:docMk/>
            <pc:sldMk cId="109857222" sldId="256"/>
            <ac:picMk id="5" creationId="{011541AD-9D09-E3A5-6078-4E7B2ED9915C}"/>
          </ac:picMkLst>
        </pc:picChg>
      </pc:sldChg>
      <pc:sldChg chg="modSp modNotes">
        <pc:chgData name="Lindsay Glennie" userId="S::lglennie@united-church.ca::e85a353d-2799-4edf-884d-40213d31629a" providerId="AD" clId="Web-{45A825BE-90F2-7E8F-ADBB-0B05821F03C9}" dt="2025-10-16T13:27:41.926" v="14"/>
        <pc:sldMkLst>
          <pc:docMk/>
          <pc:sldMk cId="439127099" sldId="257"/>
        </pc:sldMkLst>
        <pc:spChg chg="mod">
          <ac:chgData name="Lindsay Glennie" userId="S::lglennie@united-church.ca::e85a353d-2799-4edf-884d-40213d31629a" providerId="AD" clId="Web-{45A825BE-90F2-7E8F-ADBB-0B05821F03C9}" dt="2025-10-16T13:27:38.958" v="12" actId="20577"/>
          <ac:spMkLst>
            <pc:docMk/>
            <pc:sldMk cId="439127099" sldId="257"/>
            <ac:spMk id="2" creationId="{AF778520-C6A6-D61D-298E-04B5099E0C4F}"/>
          </ac:spMkLst>
        </pc:spChg>
      </pc:sldChg>
    </pc:docChg>
  </pc:docChgLst>
  <pc:docChgLst>
    <pc:chgData name="Lindsay Glennie" userId="S::lvautour@united-church.ca::e85a353d-2799-4edf-884d-40213d31629a" providerId="AD" clId="Web-{1E4B7314-C8D5-1FA3-2E6D-642CD453BC10}"/>
    <pc:docChg chg="modSld">
      <pc:chgData name="Lindsay Glennie" userId="S::lvautour@united-church.ca::e85a353d-2799-4edf-884d-40213d31629a" providerId="AD" clId="Web-{1E4B7314-C8D5-1FA3-2E6D-642CD453BC10}" dt="2025-09-17T12:45:51.674" v="6"/>
      <pc:docMkLst>
        <pc:docMk/>
      </pc:docMkLst>
      <pc:sldChg chg="modSp">
        <pc:chgData name="Lindsay Glennie" userId="S::lvautour@united-church.ca::e85a353d-2799-4edf-884d-40213d31629a" providerId="AD" clId="Web-{1E4B7314-C8D5-1FA3-2E6D-642CD453BC10}" dt="2025-09-17T12:44:56.956" v="1" actId="20577"/>
        <pc:sldMkLst>
          <pc:docMk/>
          <pc:sldMk cId="109857222" sldId="256"/>
        </pc:sldMkLst>
        <pc:spChg chg="mod">
          <ac:chgData name="Lindsay Glennie" userId="S::lvautour@united-church.ca::e85a353d-2799-4edf-884d-40213d31629a" providerId="AD" clId="Web-{1E4B7314-C8D5-1FA3-2E6D-642CD453BC10}" dt="2025-09-17T12:44:56.956" v="1" actId="20577"/>
          <ac:spMkLst>
            <pc:docMk/>
            <pc:sldMk cId="109857222" sldId="256"/>
            <ac:spMk id="2" creationId="{00000000-0000-0000-0000-000000000000}"/>
          </ac:spMkLst>
        </pc:spChg>
      </pc:sldChg>
      <pc:sldChg chg="modSp modNotes">
        <pc:chgData name="Lindsay Glennie" userId="S::lvautour@united-church.ca::e85a353d-2799-4edf-884d-40213d31629a" providerId="AD" clId="Web-{1E4B7314-C8D5-1FA3-2E6D-642CD453BC10}" dt="2025-09-17T12:45:51.674" v="6"/>
        <pc:sldMkLst>
          <pc:docMk/>
          <pc:sldMk cId="439127099" sldId="257"/>
        </pc:sldMkLst>
        <pc:spChg chg="mod">
          <ac:chgData name="Lindsay Glennie" userId="S::lvautour@united-church.ca::e85a353d-2799-4edf-884d-40213d31629a" providerId="AD" clId="Web-{1E4B7314-C8D5-1FA3-2E6D-642CD453BC10}" dt="2025-09-17T12:45:35.627" v="4" actId="20577"/>
          <ac:spMkLst>
            <pc:docMk/>
            <pc:sldMk cId="439127099" sldId="257"/>
            <ac:spMk id="2" creationId="{AF778520-C6A6-D61D-298E-04B5099E0C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1E3E9-60C0-4719-8718-748A752EBBE1}" type="datetimeFigureOut">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7F816-EAC9-4E5A-A250-45210FF11CDA}" type="slidenum">
              <a:t>‹#›</a:t>
            </a:fld>
            <a:endParaRPr lang="en-US"/>
          </a:p>
        </p:txBody>
      </p:sp>
    </p:spTree>
    <p:extLst>
      <p:ext uri="{BB962C8B-B14F-4D97-AF65-F5344CB8AC3E}">
        <p14:creationId xmlns:p14="http://schemas.microsoft.com/office/powerpoint/2010/main" val="397824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424242"/>
                </a:solidFill>
              </a:rPr>
              <a:t>Becoming a new parent can be overwhelming, with the constant demands of caring for a newborn, sleepless nights, and the pressure to make the right choices for your child. The exhaustion of balancing daily responsibilities while navigating the unknowns of parenthood often leaves new parents feeling unsure and isolated. It’s a time filled with great joy, but also uncertainty, as parents adjust to their new roles and work to create a safe and nurturing environment for their little one.</a:t>
            </a:r>
            <a:endParaRPr lang="en-US"/>
          </a:p>
          <a:p>
            <a:r>
              <a:rPr lang="en-US" dirty="0">
                <a:solidFill>
                  <a:srgbClr val="424242"/>
                </a:solidFill>
              </a:rPr>
              <a:t> </a:t>
            </a:r>
            <a:endParaRPr lang="en-US" dirty="0"/>
          </a:p>
          <a:p>
            <a:r>
              <a:rPr lang="en-US">
                <a:solidFill>
                  <a:srgbClr val="424242"/>
                </a:solidFill>
              </a:rPr>
              <a:t>At Fairview Resource Centre in Halifax, Nova Scotia, the New Parents Support group aims to walk with parents as they navigate the complexities of raising a newborn. Once a week, parents gather to meet with a public health nurse who provides education and answers questions. From expectant parents to those with babies up to 18 months, the program provides resources for those who might not otherwise have access to in-person support or resources.</a:t>
            </a:r>
            <a:endParaRPr lang="en-US"/>
          </a:p>
          <a:p>
            <a:r>
              <a:rPr lang="en-US" dirty="0">
                <a:solidFill>
                  <a:srgbClr val="424242"/>
                </a:solidFill>
              </a:rPr>
              <a:t> </a:t>
            </a:r>
            <a:endParaRPr lang="en-US" dirty="0"/>
          </a:p>
          <a:p>
            <a:r>
              <a:rPr lang="en-US">
                <a:solidFill>
                  <a:srgbClr val="424242"/>
                </a:solidFill>
              </a:rPr>
              <a:t>Parents connect not only with health professionals, but form deep bonds with each other, and some are still in contact many years later. Many of us have heard that “it takes a village to raise a child,” and Fairview Resource Centre is truly taking action to give a positive space for children in the community to flourish. Thank you for walking alongside our Mission and Service partners as they help children and communities grow. </a:t>
            </a:r>
            <a:endParaRPr lang="en-US"/>
          </a:p>
          <a:p>
            <a:r>
              <a:rPr lang="en-US" dirty="0">
                <a:solidFill>
                  <a:srgbClr val="424242"/>
                </a:solidFill>
              </a:rPr>
              <a:t> </a:t>
            </a:r>
            <a:endParaRPr lang="en-US" dirty="0"/>
          </a:p>
          <a:p>
            <a:r>
              <a:rPr lang="en-US" dirty="0">
                <a:solidFill>
                  <a:srgbClr val="424242"/>
                </a:solidFill>
              </a:rPr>
              <a:t>Your support of Mission and Service is vital to the continuation of incredible programs like these.</a:t>
            </a:r>
            <a:endParaRPr lang="en-US" dirty="0"/>
          </a:p>
        </p:txBody>
      </p:sp>
      <p:sp>
        <p:nvSpPr>
          <p:cNvPr id="4" name="Slide Number Placeholder 3"/>
          <p:cNvSpPr>
            <a:spLocks noGrp="1"/>
          </p:cNvSpPr>
          <p:nvPr>
            <p:ph type="sldNum" sz="quarter" idx="5"/>
          </p:nvPr>
        </p:nvSpPr>
        <p:spPr/>
        <p:txBody>
          <a:bodyPr/>
          <a:lstStyle/>
          <a:p>
            <a:fld id="{8C87F816-EAC9-4E5A-A250-45210FF11CDA}" type="slidenum">
              <a:t>2</a:t>
            </a:fld>
            <a:endParaRPr lang="en-US"/>
          </a:p>
        </p:txBody>
      </p:sp>
    </p:spTree>
    <p:extLst>
      <p:ext uri="{BB962C8B-B14F-4D97-AF65-F5344CB8AC3E}">
        <p14:creationId xmlns:p14="http://schemas.microsoft.com/office/powerpoint/2010/main" val="178360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Freeform: Shape 18">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89098" y="1106034"/>
            <a:ext cx="5019074" cy="3204134"/>
          </a:xfrm>
        </p:spPr>
        <p:txBody>
          <a:bodyPr anchor="b">
            <a:normAutofit/>
          </a:bodyPr>
          <a:lstStyle/>
          <a:p>
            <a:pPr algn="l"/>
            <a:r>
              <a:rPr lang="en-US" sz="5400" b="1" dirty="0">
                <a:ea typeface="+mj-lt"/>
                <a:cs typeface="+mj-lt"/>
              </a:rPr>
              <a:t>From Sleepless Nights to Shared Strength</a:t>
            </a:r>
            <a:endParaRPr lang="en-US" dirty="0"/>
          </a:p>
        </p:txBody>
      </p:sp>
      <p:sp>
        <p:nvSpPr>
          <p:cNvPr id="23" name="Rectangle 2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descr="A group of children playing with toys&#10;&#10;AI-generated content may be incorrect.">
            <a:extLst>
              <a:ext uri="{FF2B5EF4-FFF2-40B4-BE49-F238E27FC236}">
                <a16:creationId xmlns:a16="http://schemas.microsoft.com/office/drawing/2014/main" id="{011541AD-9D09-E3A5-6078-4E7B2ED9915C}"/>
              </a:ext>
            </a:extLst>
          </p:cNvPr>
          <p:cNvPicPr>
            <a:picLocks noChangeAspect="1"/>
          </p:cNvPicPr>
          <p:nvPr/>
        </p:nvPicPr>
        <p:blipFill>
          <a:blip r:embed="rId2"/>
          <a:stretch>
            <a:fillRect/>
          </a:stretch>
        </p:blipFill>
        <p:spPr>
          <a:xfrm>
            <a:off x="7463663" y="1110897"/>
            <a:ext cx="3769646" cy="3229927"/>
          </a:xfrm>
          <a:prstGeom prst="rect">
            <a:avLst/>
          </a:prstGeom>
        </p:spPr>
      </p:pic>
      <p:sp>
        <p:nvSpPr>
          <p:cNvPr id="25" name="Rectangle 2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white and brown text&#10;&#10;AI-generated content may be incorrect.">
            <a:extLst>
              <a:ext uri="{FF2B5EF4-FFF2-40B4-BE49-F238E27FC236}">
                <a16:creationId xmlns:a16="http://schemas.microsoft.com/office/drawing/2014/main" id="{766552AE-41AF-C8FA-CB99-9FDA37AA9BAF}"/>
              </a:ext>
            </a:extLst>
          </p:cNvPr>
          <p:cNvPicPr>
            <a:picLocks noChangeAspect="1"/>
          </p:cNvPicPr>
          <p:nvPr/>
        </p:nvPicPr>
        <p:blipFill>
          <a:blip r:embed="rId3"/>
          <a:stretch>
            <a:fillRect/>
          </a:stretch>
        </p:blipFill>
        <p:spPr>
          <a:xfrm>
            <a:off x="6994071" y="4627607"/>
            <a:ext cx="4708833" cy="588604"/>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778520-C6A6-D61D-298E-04B5099E0C4F}"/>
              </a:ext>
            </a:extLst>
          </p:cNvPr>
          <p:cNvSpPr>
            <a:spLocks noGrp="1"/>
          </p:cNvSpPr>
          <p:nvPr>
            <p:ph type="title"/>
          </p:nvPr>
        </p:nvSpPr>
        <p:spPr>
          <a:xfrm>
            <a:off x="2556069" y="1253190"/>
            <a:ext cx="7080738" cy="3974124"/>
          </a:xfrm>
        </p:spPr>
        <p:txBody>
          <a:bodyPr vert="horz" lIns="91440" tIns="45720" rIns="91440" bIns="45720" rtlCol="0" anchor="ctr">
            <a:normAutofit/>
          </a:bodyPr>
          <a:lstStyle/>
          <a:p>
            <a:pPr algn="ctr"/>
            <a:r>
              <a:rPr lang="en-US" sz="4600" dirty="0">
                <a:solidFill>
                  <a:schemeClr val="bg1">
                    <a:lumMod val="95000"/>
                    <a:lumOff val="5000"/>
                  </a:schemeClr>
                </a:solidFill>
                <a:ea typeface="+mj-lt"/>
                <a:cs typeface="+mj-lt"/>
              </a:rPr>
              <a:t>The New Parents Support group aims to walk with parents as they navigate the complexities of raising a newborn.</a:t>
            </a:r>
            <a:endParaRPr lang="en-US" dirty="0">
              <a:solidFill>
                <a:schemeClr val="bg1">
                  <a:lumMod val="95000"/>
                  <a:lumOff val="5000"/>
                </a:schemeClr>
              </a:solidFill>
              <a:ea typeface="+mj-lt"/>
              <a:cs typeface="+mj-lt"/>
            </a:endParaRPr>
          </a:p>
        </p:txBody>
      </p:sp>
      <p:pic>
        <p:nvPicPr>
          <p:cNvPr id="3" name="Picture 2" descr="A white and brown text&#10;&#10;AI-generated content may be incorrect.">
            <a:extLst>
              <a:ext uri="{FF2B5EF4-FFF2-40B4-BE49-F238E27FC236}">
                <a16:creationId xmlns:a16="http://schemas.microsoft.com/office/drawing/2014/main" id="{75A71C43-DFAB-4522-09FD-A678BE6A8ECF}"/>
              </a:ext>
            </a:extLst>
          </p:cNvPr>
          <p:cNvPicPr>
            <a:picLocks noChangeAspect="1"/>
          </p:cNvPicPr>
          <p:nvPr/>
        </p:nvPicPr>
        <p:blipFill>
          <a:blip r:embed="rId3"/>
          <a:stretch>
            <a:fillRect/>
          </a:stretch>
        </p:blipFill>
        <p:spPr>
          <a:xfrm>
            <a:off x="2703294" y="5711552"/>
            <a:ext cx="6772275" cy="847725"/>
          </a:xfrm>
          <a:prstGeom prst="rect">
            <a:avLst/>
          </a:prstGeom>
        </p:spPr>
      </p:pic>
    </p:spTree>
    <p:extLst>
      <p:ext uri="{BB962C8B-B14F-4D97-AF65-F5344CB8AC3E}">
        <p14:creationId xmlns:p14="http://schemas.microsoft.com/office/powerpoint/2010/main" val="43912709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49760f1bb5ef71721dc2db7cbb874003">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784f4a7c7f553042fa05c82cb60094a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5D6D4C-D6B3-40A1-BF2B-F075316214BD}">
  <ds:schemaRefs>
    <ds:schemaRef ds:uri="Microsoft.SharePoint.Taxonomy.ContentTypeSync"/>
  </ds:schemaRefs>
</ds:datastoreItem>
</file>

<file path=customXml/itemProps2.xml><?xml version="1.0" encoding="utf-8"?>
<ds:datastoreItem xmlns:ds="http://schemas.openxmlformats.org/officeDocument/2006/customXml" ds:itemID="{5415F9B3-F6C2-4A48-B987-5425B96B04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4A8DDB-0711-41F2-8677-46A3DBE4AD19}">
  <ds:schemaRefs>
    <ds:schemaRef ds:uri="http://schemas.openxmlformats.org/package/2006/metadata/core-properties"/>
    <ds:schemaRef ds:uri="eb6d8c5d-5b31-4807-8756-a31b61bec20d"/>
    <ds:schemaRef ds:uri="http://schemas.microsoft.com/office/2006/documentManagement/types"/>
    <ds:schemaRef ds:uri="http://purl.org/dc/dcmitype/"/>
    <ds:schemaRef ds:uri="http://schemas.microsoft.com/office/2006/metadata/properties"/>
    <ds:schemaRef ds:uri="http://purl.org/dc/elements/1.1/"/>
    <ds:schemaRef ds:uri="http://purl.org/dc/terms/"/>
    <ds:schemaRef ds:uri="http://schemas.microsoft.com/office/infopath/2007/PartnerControls"/>
    <ds:schemaRef ds:uri="f235ab88-6d95-44b4-9fae-e6e389b95fc3"/>
    <ds:schemaRef ds:uri="51dc2e4b-bf63-4bda-b747-c27924f79ae2"/>
    <ds:schemaRef ds:uri="http://www.w3.org/XML/1998/namespace"/>
  </ds:schemaRefs>
</ds:datastoreItem>
</file>

<file path=customXml/itemProps4.xml><?xml version="1.0" encoding="utf-8"?>
<ds:datastoreItem xmlns:ds="http://schemas.openxmlformats.org/officeDocument/2006/customXml" ds:itemID="{6B6CBB7C-13E7-434E-9593-4AC2A38480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295</Words>
  <Application>Microsoft Office PowerPoint</Application>
  <PresentationFormat>Widescreen</PresentationFormat>
  <Paragraphs>10</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From Sleepless Nights to Shared Strength</vt:lpstr>
      <vt:lpstr>The New Parents Support group aims to walk with parents as they navigate the complexities of raising a newborn.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Sleepless Nights to Shared Strength</dc:title>
  <dc:subject>The United Church of Canada</dc:subject>
  <dc:creator/>
  <cp:lastModifiedBy>Cara James</cp:lastModifiedBy>
  <cp:revision>151</cp:revision>
  <dcterms:created xsi:type="dcterms:W3CDTF">2025-02-11T15:15:10Z</dcterms:created>
  <dcterms:modified xsi:type="dcterms:W3CDTF">2025-10-16T18:24:22Z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