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C8C1B0-6C6A-CF23-F1FC-5A3DDC25C6DE}" v="14" dt="2025-10-16T13:26:21.7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vautour@united-church.ca::e85a353d-2799-4edf-884d-40213d31629a" providerId="AD" clId="Web-{C213F069-4BD9-6318-D9D8-8E4A213AD6B0}"/>
    <pc:docChg chg="modSld">
      <pc:chgData name="Lindsay Glennie" userId="S::lvautour@united-church.ca::e85a353d-2799-4edf-884d-40213d31629a" providerId="AD" clId="Web-{C213F069-4BD9-6318-D9D8-8E4A213AD6B0}" dt="2025-09-17T12:47:29.648" v="13"/>
      <pc:docMkLst>
        <pc:docMk/>
      </pc:docMkLst>
      <pc:sldChg chg="addSp delSp modSp">
        <pc:chgData name="Lindsay Glennie" userId="S::lvautour@united-church.ca::e85a353d-2799-4edf-884d-40213d31629a" providerId="AD" clId="Web-{C213F069-4BD9-6318-D9D8-8E4A213AD6B0}" dt="2025-09-17T12:47:03.304" v="9" actId="1076"/>
        <pc:sldMkLst>
          <pc:docMk/>
          <pc:sldMk cId="109857222" sldId="256"/>
        </pc:sldMkLst>
        <pc:spChg chg="mod">
          <ac:chgData name="Lindsay Glennie" userId="S::lvautour@united-church.ca::e85a353d-2799-4edf-884d-40213d31629a" providerId="AD" clId="Web-{C213F069-4BD9-6318-D9D8-8E4A213AD6B0}" dt="2025-09-17T12:46:31.881" v="2" actId="20577"/>
          <ac:spMkLst>
            <pc:docMk/>
            <pc:sldMk cId="109857222" sldId="256"/>
            <ac:spMk id="2" creationId="{00000000-0000-0000-0000-000000000000}"/>
          </ac:spMkLst>
        </pc:spChg>
        <pc:picChg chg="add mod">
          <ac:chgData name="Lindsay Glennie" userId="S::lvautour@united-church.ca::e85a353d-2799-4edf-884d-40213d31629a" providerId="AD" clId="Web-{C213F069-4BD9-6318-D9D8-8E4A213AD6B0}" dt="2025-09-17T12:47:03.304" v="9" actId="1076"/>
          <ac:picMkLst>
            <pc:docMk/>
            <pc:sldMk cId="109857222" sldId="256"/>
            <ac:picMk id="3" creationId="{E95290D3-3F32-AED6-BD4C-8FB9AE51C76E}"/>
          </ac:picMkLst>
        </pc:picChg>
      </pc:sldChg>
      <pc:sldChg chg="modSp modNotes">
        <pc:chgData name="Lindsay Glennie" userId="S::lvautour@united-church.ca::e85a353d-2799-4edf-884d-40213d31629a" providerId="AD" clId="Web-{C213F069-4BD9-6318-D9D8-8E4A213AD6B0}" dt="2025-09-17T12:47:29.648" v="13"/>
        <pc:sldMkLst>
          <pc:docMk/>
          <pc:sldMk cId="439127099" sldId="257"/>
        </pc:sldMkLst>
        <pc:spChg chg="mod">
          <ac:chgData name="Lindsay Glennie" userId="S::lvautour@united-church.ca::e85a353d-2799-4edf-884d-40213d31629a" providerId="AD" clId="Web-{C213F069-4BD9-6318-D9D8-8E4A213AD6B0}" dt="2025-09-17T12:47:25.398" v="11" actId="20577"/>
          <ac:spMkLst>
            <pc:docMk/>
            <pc:sldMk cId="439127099" sldId="257"/>
            <ac:spMk id="2" creationId="{AF778520-C6A6-D61D-298E-04B5099E0C4F}"/>
          </ac:spMkLst>
        </pc:spChg>
      </pc:sldChg>
    </pc:docChg>
  </pc:docChgLst>
  <pc:docChgLst>
    <pc:chgData name="Lindsay Glennie" userId="S::lvautour@united-church.ca::e85a353d-2799-4edf-884d-40213d31629a" providerId="AD" clId="Web-{1E4B7314-C8D5-1FA3-2E6D-642CD453BC10}"/>
    <pc:docChg chg="modSld">
      <pc:chgData name="Lindsay Glennie" userId="S::lvautour@united-church.ca::e85a353d-2799-4edf-884d-40213d31629a" providerId="AD" clId="Web-{1E4B7314-C8D5-1FA3-2E6D-642CD453BC10}" dt="2025-09-17T12:45:51.674" v="6"/>
      <pc:docMkLst>
        <pc:docMk/>
      </pc:docMkLst>
      <pc:sldChg chg="modSp">
        <pc:chgData name="Lindsay Glennie" userId="S::lvautour@united-church.ca::e85a353d-2799-4edf-884d-40213d31629a" providerId="AD" clId="Web-{1E4B7314-C8D5-1FA3-2E6D-642CD453BC10}" dt="2025-09-17T12:44:56.956" v="1" actId="20577"/>
        <pc:sldMkLst>
          <pc:docMk/>
          <pc:sldMk cId="109857222" sldId="256"/>
        </pc:sldMkLst>
        <pc:spChg chg="mod">
          <ac:chgData name="Lindsay Glennie" userId="S::lvautour@united-church.ca::e85a353d-2799-4edf-884d-40213d31629a" providerId="AD" clId="Web-{1E4B7314-C8D5-1FA3-2E6D-642CD453BC10}" dt="2025-09-17T12:44:56.956" v="1" actId="20577"/>
          <ac:spMkLst>
            <pc:docMk/>
            <pc:sldMk cId="109857222" sldId="256"/>
            <ac:spMk id="2" creationId="{00000000-0000-0000-0000-000000000000}"/>
          </ac:spMkLst>
        </pc:spChg>
      </pc:sldChg>
      <pc:sldChg chg="modSp modNotes">
        <pc:chgData name="Lindsay Glennie" userId="S::lvautour@united-church.ca::e85a353d-2799-4edf-884d-40213d31629a" providerId="AD" clId="Web-{1E4B7314-C8D5-1FA3-2E6D-642CD453BC10}" dt="2025-09-17T12:45:51.674" v="6"/>
        <pc:sldMkLst>
          <pc:docMk/>
          <pc:sldMk cId="439127099" sldId="257"/>
        </pc:sldMkLst>
        <pc:spChg chg="mod">
          <ac:chgData name="Lindsay Glennie" userId="S::lvautour@united-church.ca::e85a353d-2799-4edf-884d-40213d31629a" providerId="AD" clId="Web-{1E4B7314-C8D5-1FA3-2E6D-642CD453BC10}" dt="2025-09-17T12:45:35.627" v="4" actId="20577"/>
          <ac:spMkLst>
            <pc:docMk/>
            <pc:sldMk cId="439127099" sldId="257"/>
            <ac:spMk id="2" creationId="{AF778520-C6A6-D61D-298E-04B5099E0C4F}"/>
          </ac:spMkLst>
        </pc:spChg>
      </pc:sldChg>
    </pc:docChg>
  </pc:docChgLst>
  <pc:docChgLst>
    <pc:chgData name="Lindsay Glennie" userId="S::lglennie@united-church.ca::e85a353d-2799-4edf-884d-40213d31629a" providerId="AD" clId="Web-{C4C8C1B0-6C6A-CF23-F1FC-5A3DDC25C6DE}"/>
    <pc:docChg chg="modSld">
      <pc:chgData name="Lindsay Glennie" userId="S::lglennie@united-church.ca::e85a353d-2799-4edf-884d-40213d31629a" providerId="AD" clId="Web-{C4C8C1B0-6C6A-CF23-F1FC-5A3DDC25C6DE}" dt="2025-10-16T13:26:34.878" v="13"/>
      <pc:docMkLst>
        <pc:docMk/>
      </pc:docMkLst>
      <pc:sldChg chg="modSp">
        <pc:chgData name="Lindsay Glennie" userId="S::lglennie@united-church.ca::e85a353d-2799-4edf-884d-40213d31629a" providerId="AD" clId="Web-{C4C8C1B0-6C6A-CF23-F1FC-5A3DDC25C6DE}" dt="2025-10-16T13:26:05.565" v="9"/>
        <pc:sldMkLst>
          <pc:docMk/>
          <pc:sldMk cId="109857222" sldId="256"/>
        </pc:sldMkLst>
        <pc:spChg chg="mod">
          <ac:chgData name="Lindsay Glennie" userId="S::lglennie@united-church.ca::e85a353d-2799-4edf-884d-40213d31629a" providerId="AD" clId="Web-{C4C8C1B0-6C6A-CF23-F1FC-5A3DDC25C6DE}" dt="2025-10-16T13:25:56.909" v="8" actId="20577"/>
          <ac:spMkLst>
            <pc:docMk/>
            <pc:sldMk cId="109857222" sldId="256"/>
            <ac:spMk id="2" creationId="{00000000-0000-0000-0000-000000000000}"/>
          </ac:spMkLst>
        </pc:spChg>
        <pc:picChg chg="mod">
          <ac:chgData name="Lindsay Glennie" userId="S::lglennie@united-church.ca::e85a353d-2799-4edf-884d-40213d31629a" providerId="AD" clId="Web-{C4C8C1B0-6C6A-CF23-F1FC-5A3DDC25C6DE}" dt="2025-10-16T13:26:05.565" v="9"/>
          <ac:picMkLst>
            <pc:docMk/>
            <pc:sldMk cId="109857222" sldId="256"/>
            <ac:picMk id="3" creationId="{E95290D3-3F32-AED6-BD4C-8FB9AE51C76E}"/>
          </ac:picMkLst>
        </pc:picChg>
      </pc:sldChg>
      <pc:sldChg chg="modSp modNotes">
        <pc:chgData name="Lindsay Glennie" userId="S::lglennie@united-church.ca::e85a353d-2799-4edf-884d-40213d31629a" providerId="AD" clId="Web-{C4C8C1B0-6C6A-CF23-F1FC-5A3DDC25C6DE}" dt="2025-10-16T13:26:34.878" v="13"/>
        <pc:sldMkLst>
          <pc:docMk/>
          <pc:sldMk cId="439127099" sldId="257"/>
        </pc:sldMkLst>
        <pc:spChg chg="mod">
          <ac:chgData name="Lindsay Glennie" userId="S::lglennie@united-church.ca::e85a353d-2799-4edf-884d-40213d31629a" providerId="AD" clId="Web-{C4C8C1B0-6C6A-CF23-F1FC-5A3DDC25C6DE}" dt="2025-10-16T13:26:21.722" v="11" actId="20577"/>
          <ac:spMkLst>
            <pc:docMk/>
            <pc:sldMk cId="439127099" sldId="257"/>
            <ac:spMk id="2" creationId="{AF778520-C6A6-D61D-298E-04B5099E0C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1E3E9-60C0-4719-8718-748A752EBBE1}" type="datetimeFigureOut">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F816-EAC9-4E5A-A250-45210FF11CDA}" type="slidenum">
              <a:t>‹#›</a:t>
            </a:fld>
            <a:endParaRPr lang="en-US"/>
          </a:p>
        </p:txBody>
      </p:sp>
    </p:spTree>
    <p:extLst>
      <p:ext uri="{BB962C8B-B14F-4D97-AF65-F5344CB8AC3E}">
        <p14:creationId xmlns:p14="http://schemas.microsoft.com/office/powerpoint/2010/main" val="397824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nited-church.ca/donate/climateimpact"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424242"/>
                </a:solidFill>
              </a:rPr>
              <a:t>When members of the Diakonia of The United Church of Canada (DUCC) prepared to travel to Tanzania for the World Diakonia Conference, they knew their flights would carry a heavy carbon cost. Together, they decided to take collective responsibility for that footprint.</a:t>
            </a:r>
            <a:endParaRPr lang="en-US"/>
          </a:p>
          <a:p>
            <a:r>
              <a:rPr lang="en-US">
                <a:solidFill>
                  <a:srgbClr val="424242"/>
                </a:solidFill>
              </a:rPr>
              <a:t> </a:t>
            </a:r>
            <a:endParaRPr lang="en-US"/>
          </a:p>
          <a:p>
            <a:r>
              <a:rPr lang="en-US">
                <a:solidFill>
                  <a:srgbClr val="424242"/>
                </a:solidFill>
              </a:rPr>
              <a:t>At the time, The United Church of Canada didn’t yet have a carbon offset program. DUCC members were determined to find a credible and meaningful way to act. They reached out to the Canadian Foodgrains Bank and contributed to its Nature+ program, which supported communities in Kenya, Ethiopia, Mozambique, and Zimbabwe who were revitalizing the land through nature-based solutions: planting trees, restoring soil, improving biodiversity, and strengthening food security.</a:t>
            </a:r>
            <a:endParaRPr lang="en-US"/>
          </a:p>
          <a:p>
            <a:r>
              <a:rPr lang="en-US">
                <a:solidFill>
                  <a:srgbClr val="424242"/>
                </a:solidFill>
              </a:rPr>
              <a:t> </a:t>
            </a:r>
            <a:endParaRPr lang="en-US"/>
          </a:p>
          <a:p>
            <a:r>
              <a:rPr lang="en-US">
                <a:solidFill>
                  <a:srgbClr val="424242"/>
                </a:solidFill>
              </a:rPr>
              <a:t>Their example inspired change. Because of the DUCC members’ faithful leadership in charting a path, the United Church established a carbon offset option through Mission and Service. This made it possible for anyone travelling for church work or personal reasons to contribute to a climate action project supported by Mission and Service and the Canadian Foodgrains Bank.</a:t>
            </a:r>
            <a:endParaRPr lang="en-US"/>
          </a:p>
          <a:p>
            <a:r>
              <a:rPr lang="en-US">
                <a:solidFill>
                  <a:srgbClr val="424242"/>
                </a:solidFill>
              </a:rPr>
              <a:t> </a:t>
            </a:r>
            <a:endParaRPr lang="en-US"/>
          </a:p>
          <a:p>
            <a:r>
              <a:rPr lang="en-US">
                <a:solidFill>
                  <a:srgbClr val="424242"/>
                </a:solidFill>
              </a:rPr>
              <a:t>Through this partnership, the National Council of Churches of Kenya (NCCK) is working closely with communities in Kitui County to provide training on conservation agriculture and other sustainable farming techniques, beekeeping, and land and water conservation, reaching more than 11,000 people adapt to climate change. The United Church accompanies the NCCK on this exciting climate initiative.</a:t>
            </a:r>
            <a:endParaRPr lang="en-US"/>
          </a:p>
          <a:p>
            <a:r>
              <a:rPr lang="en-US">
                <a:solidFill>
                  <a:srgbClr val="424242"/>
                </a:solidFill>
              </a:rPr>
              <a:t> </a:t>
            </a:r>
            <a:endParaRPr lang="en-US"/>
          </a:p>
          <a:p>
            <a:r>
              <a:rPr lang="en-US">
                <a:solidFill>
                  <a:srgbClr val="424242"/>
                </a:solidFill>
              </a:rPr>
              <a:t>What began as one group’s effort to travel responsibly grew into an ongoing movement of faithful action. Today, your gifts for Mission and Service continue to </a:t>
            </a:r>
            <a:r>
              <a:rPr lang="en-US">
                <a:solidFill>
                  <a:srgbClr val="424242"/>
                </a:solidFill>
                <a:hlinkClick r:id="rId3"/>
              </a:rPr>
              <a:t>support this carbon offset program</a:t>
            </a:r>
            <a:r>
              <a:rPr lang="en-US">
                <a:solidFill>
                  <a:srgbClr val="424242"/>
                </a:solidFill>
              </a:rPr>
              <a:t>, caring for creation and planting seeds of hope around the world. </a:t>
            </a:r>
            <a:endParaRPr lang="en-US"/>
          </a:p>
        </p:txBody>
      </p:sp>
      <p:sp>
        <p:nvSpPr>
          <p:cNvPr id="4" name="Slide Number Placeholder 3"/>
          <p:cNvSpPr>
            <a:spLocks noGrp="1"/>
          </p:cNvSpPr>
          <p:nvPr>
            <p:ph type="sldNum" sz="quarter" idx="5"/>
          </p:nvPr>
        </p:nvSpPr>
        <p:spPr/>
        <p:txBody>
          <a:bodyPr/>
          <a:lstStyle/>
          <a:p>
            <a:fld id="{8C87F816-EAC9-4E5A-A250-45210FF11CDA}" type="slidenum">
              <a:t>2</a:t>
            </a:fld>
            <a:endParaRPr lang="en-US"/>
          </a:p>
        </p:txBody>
      </p:sp>
    </p:spTree>
    <p:extLst>
      <p:ext uri="{BB962C8B-B14F-4D97-AF65-F5344CB8AC3E}">
        <p14:creationId xmlns:p14="http://schemas.microsoft.com/office/powerpoint/2010/main" val="178360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Freeform: Shape 18">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89098" y="1106034"/>
            <a:ext cx="5019074" cy="3204134"/>
          </a:xfrm>
        </p:spPr>
        <p:txBody>
          <a:bodyPr anchor="b">
            <a:normAutofit/>
          </a:bodyPr>
          <a:lstStyle/>
          <a:p>
            <a:pPr algn="l"/>
            <a:r>
              <a:rPr lang="en-US" sz="5400" b="1" dirty="0">
                <a:ea typeface="+mj-lt"/>
                <a:cs typeface="+mj-lt"/>
              </a:rPr>
              <a:t>Partnering for Climate Responsibility</a:t>
            </a:r>
            <a:endParaRPr lang="en-US" dirty="0"/>
          </a:p>
        </p:txBody>
      </p:sp>
      <p:sp>
        <p:nvSpPr>
          <p:cNvPr id="23" name="Rectangle 2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white and brown text&#10;&#10;AI-generated content may be incorrect.">
            <a:extLst>
              <a:ext uri="{FF2B5EF4-FFF2-40B4-BE49-F238E27FC236}">
                <a16:creationId xmlns:a16="http://schemas.microsoft.com/office/drawing/2014/main" id="{766552AE-41AF-C8FA-CB99-9FDA37AA9BAF}"/>
              </a:ext>
            </a:extLst>
          </p:cNvPr>
          <p:cNvPicPr>
            <a:picLocks noChangeAspect="1"/>
          </p:cNvPicPr>
          <p:nvPr/>
        </p:nvPicPr>
        <p:blipFill>
          <a:blip r:embed="rId2"/>
          <a:stretch>
            <a:fillRect/>
          </a:stretch>
        </p:blipFill>
        <p:spPr>
          <a:xfrm>
            <a:off x="6994071" y="4627607"/>
            <a:ext cx="4708833" cy="588604"/>
          </a:xfrm>
          <a:prstGeom prst="rect">
            <a:avLst/>
          </a:prstGeom>
        </p:spPr>
      </p:pic>
      <p:pic>
        <p:nvPicPr>
          <p:cNvPr id="3" name="Picture 2" descr="A person digging in the ground&#10;&#10;AI-generated content may be incorrect.">
            <a:extLst>
              <a:ext uri="{FF2B5EF4-FFF2-40B4-BE49-F238E27FC236}">
                <a16:creationId xmlns:a16="http://schemas.microsoft.com/office/drawing/2014/main" id="{E95290D3-3F32-AED6-BD4C-8FB9AE51C76E}"/>
              </a:ext>
            </a:extLst>
          </p:cNvPr>
          <p:cNvPicPr>
            <a:picLocks noChangeAspect="1"/>
          </p:cNvPicPr>
          <p:nvPr/>
        </p:nvPicPr>
        <p:blipFill>
          <a:blip r:embed="rId3"/>
          <a:stretch>
            <a:fillRect/>
          </a:stretch>
        </p:blipFill>
        <p:spPr>
          <a:xfrm>
            <a:off x="7112000" y="1119525"/>
            <a:ext cx="4457699" cy="2688549"/>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78520-C6A6-D61D-298E-04B5099E0C4F}"/>
              </a:ext>
            </a:extLst>
          </p:cNvPr>
          <p:cNvSpPr>
            <a:spLocks noGrp="1"/>
          </p:cNvSpPr>
          <p:nvPr>
            <p:ph type="title"/>
          </p:nvPr>
        </p:nvSpPr>
        <p:spPr>
          <a:xfrm>
            <a:off x="2556069" y="1253190"/>
            <a:ext cx="7080738" cy="3974124"/>
          </a:xfrm>
        </p:spPr>
        <p:txBody>
          <a:bodyPr vert="horz" lIns="91440" tIns="45720" rIns="91440" bIns="45720" rtlCol="0" anchor="ctr">
            <a:normAutofit/>
          </a:bodyPr>
          <a:lstStyle/>
          <a:p>
            <a:pPr algn="ctr"/>
            <a:r>
              <a:rPr lang="en-US" sz="4600" dirty="0">
                <a:solidFill>
                  <a:schemeClr val="bg1">
                    <a:lumMod val="95000"/>
                    <a:lumOff val="5000"/>
                  </a:schemeClr>
                </a:solidFill>
                <a:ea typeface="+mj-lt"/>
                <a:cs typeface="+mj-lt"/>
              </a:rPr>
              <a:t>The climate offset program enables travelers to contribute to a climate action project through Mission and Service and the Canadian Foodgrains Bank.</a:t>
            </a:r>
            <a:endParaRPr lang="en-US" dirty="0">
              <a:solidFill>
                <a:schemeClr val="bg1">
                  <a:lumMod val="95000"/>
                  <a:lumOff val="5000"/>
                </a:schemeClr>
              </a:solidFill>
              <a:ea typeface="+mj-lt"/>
              <a:cs typeface="+mj-lt"/>
            </a:endParaRPr>
          </a:p>
        </p:txBody>
      </p:sp>
      <p:pic>
        <p:nvPicPr>
          <p:cNvPr id="3" name="Picture 2" descr="A white and brown text&#10;&#10;AI-generated content may be incorrect.">
            <a:extLst>
              <a:ext uri="{FF2B5EF4-FFF2-40B4-BE49-F238E27FC236}">
                <a16:creationId xmlns:a16="http://schemas.microsoft.com/office/drawing/2014/main" id="{75A71C43-DFAB-4522-09FD-A678BE6A8ECF}"/>
              </a:ext>
            </a:extLst>
          </p:cNvPr>
          <p:cNvPicPr>
            <a:picLocks noChangeAspect="1"/>
          </p:cNvPicPr>
          <p:nvPr/>
        </p:nvPicPr>
        <p:blipFill>
          <a:blip r:embed="rId3"/>
          <a:stretch>
            <a:fillRect/>
          </a:stretch>
        </p:blipFill>
        <p:spPr>
          <a:xfrm>
            <a:off x="2703294" y="5711552"/>
            <a:ext cx="6772275" cy="847725"/>
          </a:xfrm>
          <a:prstGeom prst="rect">
            <a:avLst/>
          </a:prstGeom>
        </p:spPr>
      </p:pic>
    </p:spTree>
    <p:extLst>
      <p:ext uri="{BB962C8B-B14F-4D97-AF65-F5344CB8AC3E}">
        <p14:creationId xmlns:p14="http://schemas.microsoft.com/office/powerpoint/2010/main" val="4391270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49760f1bb5ef71721dc2db7cbb874003">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784f4a7c7f553042fa05c82cb60094a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c940ca1-5ff5-4c12-9ecd-e33ede4a829f"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Props1.xml><?xml version="1.0" encoding="utf-8"?>
<ds:datastoreItem xmlns:ds="http://schemas.openxmlformats.org/officeDocument/2006/customXml" ds:itemID="{5415F9B3-F6C2-4A48-B987-5425B96B04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5D6D4C-D6B3-40A1-BF2B-F075316214BD}">
  <ds:schemaRefs>
    <ds:schemaRef ds:uri="Microsoft.SharePoint.Taxonomy.ContentTypeSync"/>
  </ds:schemaRefs>
</ds:datastoreItem>
</file>

<file path=customXml/itemProps3.xml><?xml version="1.0" encoding="utf-8"?>
<ds:datastoreItem xmlns:ds="http://schemas.openxmlformats.org/officeDocument/2006/customXml" ds:itemID="{6B6CBB7C-13E7-434E-9593-4AC2A3848075}">
  <ds:schemaRefs>
    <ds:schemaRef ds:uri="http://schemas.microsoft.com/sharepoint/v3/contenttype/forms"/>
  </ds:schemaRefs>
</ds:datastoreItem>
</file>

<file path=customXml/itemProps4.xml><?xml version="1.0" encoding="utf-8"?>
<ds:datastoreItem xmlns:ds="http://schemas.openxmlformats.org/officeDocument/2006/customXml" ds:itemID="{F54A8DDB-0711-41F2-8677-46A3DBE4AD19}">
  <ds:schemaRefs>
    <ds:schemaRef ds:uri="http://purl.org/dc/terms/"/>
    <ds:schemaRef ds:uri="http://purl.org/dc/dcmitype/"/>
    <ds:schemaRef ds:uri="http://schemas.microsoft.com/office/2006/documentManagement/types"/>
    <ds:schemaRef ds:uri="http://www.w3.org/XML/1998/namespace"/>
    <ds:schemaRef ds:uri="http://schemas.microsoft.com/office/infopath/2007/PartnerControls"/>
    <ds:schemaRef ds:uri="http://purl.org/dc/elements/1.1/"/>
    <ds:schemaRef ds:uri="http://schemas.openxmlformats.org/package/2006/metadata/core-properties"/>
    <ds:schemaRef ds:uri="51dc2e4b-bf63-4bda-b747-c27924f79ae2"/>
    <ds:schemaRef ds:uri="f235ab88-6d95-44b4-9fae-e6e389b95fc3"/>
    <ds:schemaRef ds:uri="eb6d8c5d-5b31-4807-8756-a31b61bec20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334</Words>
  <Application>Microsoft Office PowerPoint</Application>
  <PresentationFormat>Widescreen</PresentationFormat>
  <Paragraphs>12</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Partnering for Climate Responsibility</vt:lpstr>
      <vt:lpstr>The climate offset program enables travelers to contribute to a climate action project through Mission and Service and the Canadian Foodgrains Bank.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Partnering for Climate Responsibility</dc:title>
  <dc:subject>The United Church of Canada</dc:subject>
  <dc:creator/>
  <cp:lastModifiedBy>Cara James</cp:lastModifiedBy>
  <cp:revision>160</cp:revision>
  <dcterms:created xsi:type="dcterms:W3CDTF">2025-02-11T15:15:10Z</dcterms:created>
  <dcterms:modified xsi:type="dcterms:W3CDTF">2025-10-16T18:24:25Z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