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sldIdLst>
    <p:sldId id="256"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1665D3-1234-8698-CBE5-A7D81F7F86D1}" v="23" dt="2025-10-16T13:25:32.4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66" d="100"/>
          <a:sy n="66" d="100"/>
        </p:scale>
        <p:origin x="48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lennie" userId="S::lvautour@united-church.ca::e85a353d-2799-4edf-884d-40213d31629a" providerId="AD" clId="Web-{C213F069-4BD9-6318-D9D8-8E4A213AD6B0}"/>
    <pc:docChg chg="modSld">
      <pc:chgData name="Lindsay Glennie" userId="S::lvautour@united-church.ca::e85a353d-2799-4edf-884d-40213d31629a" providerId="AD" clId="Web-{C213F069-4BD9-6318-D9D8-8E4A213AD6B0}" dt="2025-09-17T12:47:29.648" v="13"/>
      <pc:docMkLst>
        <pc:docMk/>
      </pc:docMkLst>
      <pc:sldChg chg="addSp delSp modSp">
        <pc:chgData name="Lindsay Glennie" userId="S::lvautour@united-church.ca::e85a353d-2799-4edf-884d-40213d31629a" providerId="AD" clId="Web-{C213F069-4BD9-6318-D9D8-8E4A213AD6B0}" dt="2025-09-17T12:47:03.304" v="9" actId="1076"/>
        <pc:sldMkLst>
          <pc:docMk/>
          <pc:sldMk cId="109857222" sldId="256"/>
        </pc:sldMkLst>
        <pc:spChg chg="mod">
          <ac:chgData name="Lindsay Glennie" userId="S::lvautour@united-church.ca::e85a353d-2799-4edf-884d-40213d31629a" providerId="AD" clId="Web-{C213F069-4BD9-6318-D9D8-8E4A213AD6B0}" dt="2025-09-17T12:46:31.881" v="2" actId="20577"/>
          <ac:spMkLst>
            <pc:docMk/>
            <pc:sldMk cId="109857222" sldId="256"/>
            <ac:spMk id="2" creationId="{00000000-0000-0000-0000-000000000000}"/>
          </ac:spMkLst>
        </pc:spChg>
      </pc:sldChg>
      <pc:sldChg chg="modSp modNotes">
        <pc:chgData name="Lindsay Glennie" userId="S::lvautour@united-church.ca::e85a353d-2799-4edf-884d-40213d31629a" providerId="AD" clId="Web-{C213F069-4BD9-6318-D9D8-8E4A213AD6B0}" dt="2025-09-17T12:47:29.648" v="13"/>
        <pc:sldMkLst>
          <pc:docMk/>
          <pc:sldMk cId="439127099" sldId="257"/>
        </pc:sldMkLst>
        <pc:spChg chg="mod">
          <ac:chgData name="Lindsay Glennie" userId="S::lvautour@united-church.ca::e85a353d-2799-4edf-884d-40213d31629a" providerId="AD" clId="Web-{C213F069-4BD9-6318-D9D8-8E4A213AD6B0}" dt="2025-09-17T12:47:25.398" v="11" actId="20577"/>
          <ac:spMkLst>
            <pc:docMk/>
            <pc:sldMk cId="439127099" sldId="257"/>
            <ac:spMk id="2" creationId="{AF778520-C6A6-D61D-298E-04B5099E0C4F}"/>
          </ac:spMkLst>
        </pc:spChg>
      </pc:sldChg>
    </pc:docChg>
  </pc:docChgLst>
  <pc:docChgLst>
    <pc:chgData name="Lindsay Glennie" userId="S::lvautour@united-church.ca::e85a353d-2799-4edf-884d-40213d31629a" providerId="AD" clId="Web-{1E4B7314-C8D5-1FA3-2E6D-642CD453BC10}"/>
    <pc:docChg chg="modSld">
      <pc:chgData name="Lindsay Glennie" userId="S::lvautour@united-church.ca::e85a353d-2799-4edf-884d-40213d31629a" providerId="AD" clId="Web-{1E4B7314-C8D5-1FA3-2E6D-642CD453BC10}" dt="2025-09-17T12:45:51.674" v="6"/>
      <pc:docMkLst>
        <pc:docMk/>
      </pc:docMkLst>
      <pc:sldChg chg="modSp">
        <pc:chgData name="Lindsay Glennie" userId="S::lvautour@united-church.ca::e85a353d-2799-4edf-884d-40213d31629a" providerId="AD" clId="Web-{1E4B7314-C8D5-1FA3-2E6D-642CD453BC10}" dt="2025-09-17T12:44:56.956" v="1" actId="20577"/>
        <pc:sldMkLst>
          <pc:docMk/>
          <pc:sldMk cId="109857222" sldId="256"/>
        </pc:sldMkLst>
        <pc:spChg chg="mod">
          <ac:chgData name="Lindsay Glennie" userId="S::lvautour@united-church.ca::e85a353d-2799-4edf-884d-40213d31629a" providerId="AD" clId="Web-{1E4B7314-C8D5-1FA3-2E6D-642CD453BC10}" dt="2025-09-17T12:44:56.956" v="1" actId="20577"/>
          <ac:spMkLst>
            <pc:docMk/>
            <pc:sldMk cId="109857222" sldId="256"/>
            <ac:spMk id="2" creationId="{00000000-0000-0000-0000-000000000000}"/>
          </ac:spMkLst>
        </pc:spChg>
      </pc:sldChg>
      <pc:sldChg chg="modSp modNotes">
        <pc:chgData name="Lindsay Glennie" userId="S::lvautour@united-church.ca::e85a353d-2799-4edf-884d-40213d31629a" providerId="AD" clId="Web-{1E4B7314-C8D5-1FA3-2E6D-642CD453BC10}" dt="2025-09-17T12:45:51.674" v="6"/>
        <pc:sldMkLst>
          <pc:docMk/>
          <pc:sldMk cId="439127099" sldId="257"/>
        </pc:sldMkLst>
        <pc:spChg chg="mod">
          <ac:chgData name="Lindsay Glennie" userId="S::lvautour@united-church.ca::e85a353d-2799-4edf-884d-40213d31629a" providerId="AD" clId="Web-{1E4B7314-C8D5-1FA3-2E6D-642CD453BC10}" dt="2025-09-17T12:45:35.627" v="4" actId="20577"/>
          <ac:spMkLst>
            <pc:docMk/>
            <pc:sldMk cId="439127099" sldId="257"/>
            <ac:spMk id="2" creationId="{AF778520-C6A6-D61D-298E-04B5099E0C4F}"/>
          </ac:spMkLst>
        </pc:spChg>
      </pc:sldChg>
    </pc:docChg>
  </pc:docChgLst>
  <pc:docChgLst>
    <pc:chgData name="Lindsay Glennie" userId="S::lglennie@united-church.ca::e85a353d-2799-4edf-884d-40213d31629a" providerId="AD" clId="Web-{001665D3-1234-8698-CBE5-A7D81F7F86D1}"/>
    <pc:docChg chg="modSld">
      <pc:chgData name="Lindsay Glennie" userId="S::lglennie@united-church.ca::e85a353d-2799-4edf-884d-40213d31629a" providerId="AD" clId="Web-{001665D3-1234-8698-CBE5-A7D81F7F86D1}" dt="2025-10-16T13:25:32.410" v="21" actId="1076"/>
      <pc:docMkLst>
        <pc:docMk/>
      </pc:docMkLst>
      <pc:sldChg chg="addSp delSp modSp">
        <pc:chgData name="Lindsay Glennie" userId="S::lglennie@united-church.ca::e85a353d-2799-4edf-884d-40213d31629a" providerId="AD" clId="Web-{001665D3-1234-8698-CBE5-A7D81F7F86D1}" dt="2025-10-16T13:25:32.410" v="21" actId="1076"/>
        <pc:sldMkLst>
          <pc:docMk/>
          <pc:sldMk cId="109857222" sldId="256"/>
        </pc:sldMkLst>
        <pc:spChg chg="mod">
          <ac:chgData name="Lindsay Glennie" userId="S::lglennie@united-church.ca::e85a353d-2799-4edf-884d-40213d31629a" providerId="AD" clId="Web-{001665D3-1234-8698-CBE5-A7D81F7F86D1}" dt="2025-10-16T13:24:04.159" v="9" actId="20577"/>
          <ac:spMkLst>
            <pc:docMk/>
            <pc:sldMk cId="109857222" sldId="256"/>
            <ac:spMk id="2" creationId="{00000000-0000-0000-0000-000000000000}"/>
          </ac:spMkLst>
        </pc:spChg>
        <pc:picChg chg="add mod">
          <ac:chgData name="Lindsay Glennie" userId="S::lglennie@united-church.ca::e85a353d-2799-4edf-884d-40213d31629a" providerId="AD" clId="Web-{001665D3-1234-8698-CBE5-A7D81F7F86D1}" dt="2025-10-16T13:25:32.410" v="21" actId="1076"/>
          <ac:picMkLst>
            <pc:docMk/>
            <pc:sldMk cId="109857222" sldId="256"/>
            <ac:picMk id="3" creationId="{92914644-942A-B206-64CC-1D913C9CB17E}"/>
          </ac:picMkLst>
        </pc:picChg>
        <pc:picChg chg="del">
          <ac:chgData name="Lindsay Glennie" userId="S::lglennie@united-church.ca::e85a353d-2799-4edf-884d-40213d31629a" providerId="AD" clId="Web-{001665D3-1234-8698-CBE5-A7D81F7F86D1}" dt="2025-10-16T13:24:29.550" v="11"/>
          <ac:picMkLst>
            <pc:docMk/>
            <pc:sldMk cId="109857222" sldId="256"/>
            <ac:picMk id="4" creationId="{1674557C-2DE3-8076-B28F-7DC7867A66AE}"/>
          </ac:picMkLst>
        </pc:picChg>
      </pc:sldChg>
      <pc:sldChg chg="modSp modNotes">
        <pc:chgData name="Lindsay Glennie" userId="S::lglennie@united-church.ca::e85a353d-2799-4edf-884d-40213d31629a" providerId="AD" clId="Web-{001665D3-1234-8698-CBE5-A7D81F7F86D1}" dt="2025-10-16T13:25:22.253" v="19"/>
        <pc:sldMkLst>
          <pc:docMk/>
          <pc:sldMk cId="439127099" sldId="257"/>
        </pc:sldMkLst>
        <pc:spChg chg="mod">
          <ac:chgData name="Lindsay Glennie" userId="S::lglennie@united-church.ca::e85a353d-2799-4edf-884d-40213d31629a" providerId="AD" clId="Web-{001665D3-1234-8698-CBE5-A7D81F7F86D1}" dt="2025-10-16T13:24:47.597" v="16" actId="20577"/>
          <ac:spMkLst>
            <pc:docMk/>
            <pc:sldMk cId="439127099" sldId="257"/>
            <ac:spMk id="2" creationId="{AF778520-C6A6-D61D-298E-04B5099E0C4F}"/>
          </ac:spMkLst>
        </pc:spChg>
      </pc:sldChg>
    </pc:docChg>
  </pc:docChgLst>
  <pc:docChgLst>
    <pc:chgData name="Lindsay Glennie" userId="S::lvautour@united-church.ca::e85a353d-2799-4edf-884d-40213d31629a" providerId="AD" clId="Web-{18C89699-FD17-02EB-41D7-9CA6AC5C8425}"/>
    <pc:docChg chg="modSld">
      <pc:chgData name="Lindsay Glennie" userId="S::lvautour@united-church.ca::e85a353d-2799-4edf-884d-40213d31629a" providerId="AD" clId="Web-{18C89699-FD17-02EB-41D7-9CA6AC5C8425}" dt="2025-09-17T12:49:13.405" v="16"/>
      <pc:docMkLst>
        <pc:docMk/>
      </pc:docMkLst>
      <pc:sldChg chg="addSp delSp modSp">
        <pc:chgData name="Lindsay Glennie" userId="S::lvautour@united-church.ca::e85a353d-2799-4edf-884d-40213d31629a" providerId="AD" clId="Web-{18C89699-FD17-02EB-41D7-9CA6AC5C8425}" dt="2025-09-17T12:48:43.295" v="10" actId="1076"/>
        <pc:sldMkLst>
          <pc:docMk/>
          <pc:sldMk cId="109857222" sldId="256"/>
        </pc:sldMkLst>
        <pc:spChg chg="mod">
          <ac:chgData name="Lindsay Glennie" userId="S::lvautour@united-church.ca::e85a353d-2799-4edf-884d-40213d31629a" providerId="AD" clId="Web-{18C89699-FD17-02EB-41D7-9CA6AC5C8425}" dt="2025-09-17T12:48:11.560" v="3" actId="20577"/>
          <ac:spMkLst>
            <pc:docMk/>
            <pc:sldMk cId="109857222" sldId="256"/>
            <ac:spMk id="2" creationId="{00000000-0000-0000-0000-000000000000}"/>
          </ac:spMkLst>
        </pc:spChg>
        <pc:picChg chg="add mod">
          <ac:chgData name="Lindsay Glennie" userId="S::lvautour@united-church.ca::e85a353d-2799-4edf-884d-40213d31629a" providerId="AD" clId="Web-{18C89699-FD17-02EB-41D7-9CA6AC5C8425}" dt="2025-09-17T12:48:43.295" v="10" actId="1076"/>
          <ac:picMkLst>
            <pc:docMk/>
            <pc:sldMk cId="109857222" sldId="256"/>
            <ac:picMk id="4" creationId="{1674557C-2DE3-8076-B28F-7DC7867A66AE}"/>
          </ac:picMkLst>
        </pc:picChg>
      </pc:sldChg>
      <pc:sldChg chg="modSp modNotes">
        <pc:chgData name="Lindsay Glennie" userId="S::lvautour@united-church.ca::e85a353d-2799-4edf-884d-40213d31629a" providerId="AD" clId="Web-{18C89699-FD17-02EB-41D7-9CA6AC5C8425}" dt="2025-09-17T12:49:13.405" v="16"/>
        <pc:sldMkLst>
          <pc:docMk/>
          <pc:sldMk cId="439127099" sldId="257"/>
        </pc:sldMkLst>
        <pc:spChg chg="mod">
          <ac:chgData name="Lindsay Glennie" userId="S::lvautour@united-church.ca::e85a353d-2799-4edf-884d-40213d31629a" providerId="AD" clId="Web-{18C89699-FD17-02EB-41D7-9CA6AC5C8425}" dt="2025-09-17T12:49:03.514" v="12" actId="20577"/>
          <ac:spMkLst>
            <pc:docMk/>
            <pc:sldMk cId="439127099" sldId="257"/>
            <ac:spMk id="2" creationId="{AF778520-C6A6-D61D-298E-04B5099E0C4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1E3E9-60C0-4719-8718-748A752EBBE1}" type="datetimeFigureOut">
              <a:t>10/16/2025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87F816-EAC9-4E5A-A250-45210FF11CDA}" type="slidenum">
              <a:t>‹#›</a:t>
            </a:fld>
            <a:endParaRPr lang="en-US"/>
          </a:p>
        </p:txBody>
      </p:sp>
    </p:spTree>
    <p:extLst>
      <p:ext uri="{BB962C8B-B14F-4D97-AF65-F5344CB8AC3E}">
        <p14:creationId xmlns:p14="http://schemas.microsoft.com/office/powerpoint/2010/main" val="3978246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united-church.ca/blogs/round-table/growing-leaders-and-healing-communities-asian-rural-institute"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solidFill>
                  <a:srgbClr val="424242"/>
                </a:solidFill>
              </a:rPr>
              <a:t>For the first time in human history, more people live in cities than in rural areas, and that shift has brought new challenges, especially in caring for the Earth. In Japan, your Mission and Service gifts support a partner that’s responding with vision and hope: the Asian Rural Institute (ARI).</a:t>
            </a:r>
            <a:endParaRPr lang="en-US"/>
          </a:p>
          <a:p>
            <a:r>
              <a:rPr lang="en-US" dirty="0">
                <a:solidFill>
                  <a:srgbClr val="424242"/>
                </a:solidFill>
              </a:rPr>
              <a:t> </a:t>
            </a:r>
            <a:endParaRPr lang="en-US" dirty="0"/>
          </a:p>
          <a:p>
            <a:r>
              <a:rPr lang="en-US">
                <a:solidFill>
                  <a:srgbClr val="424242"/>
                </a:solidFill>
              </a:rPr>
              <a:t>Founded in 1973 by Rev. Dr. Toshihiro Takami, ARI trains rural leaders from the Global South in servant leadership, sustainable agriculture, and community building. Each year, participants from around the world come together for nine months of hands-on learning, studying, farming, cooking, and cleaning side by side. The farm provides almost all of the food they eat, and the surplus supports their neighbours.</a:t>
            </a:r>
            <a:endParaRPr lang="en-US"/>
          </a:p>
          <a:p>
            <a:r>
              <a:rPr lang="en-US" dirty="0">
                <a:solidFill>
                  <a:srgbClr val="424242"/>
                </a:solidFill>
              </a:rPr>
              <a:t> </a:t>
            </a:r>
            <a:endParaRPr lang="en-US" dirty="0"/>
          </a:p>
          <a:p>
            <a:r>
              <a:rPr lang="en-US">
                <a:solidFill>
                  <a:srgbClr val="424242"/>
                </a:solidFill>
              </a:rPr>
              <a:t>This year, your support through Mission and Service helped purchase a used minibus for ARI and provided scholarships for six participants: Arun from Sri Lanka, Robert from Liberia, Lily from Zambia, Lukogo from Congo, Sarmo from Indonesia, and Bob from Kenya.</a:t>
            </a:r>
            <a:endParaRPr lang="en-US"/>
          </a:p>
          <a:p>
            <a:r>
              <a:rPr lang="en-US" dirty="0">
                <a:solidFill>
                  <a:srgbClr val="424242"/>
                </a:solidFill>
              </a:rPr>
              <a:t> </a:t>
            </a:r>
            <a:endParaRPr lang="en-US" dirty="0"/>
          </a:p>
          <a:p>
            <a:r>
              <a:rPr lang="en-US">
                <a:solidFill>
                  <a:srgbClr val="424242"/>
                </a:solidFill>
              </a:rPr>
              <a:t>They’re learning organic farming methods like composting, natural pest control, and ways to keep soil healthy. As Arun says, “God creates everything in order. If things are in order, then everything will be okay. Everything is connected.”</a:t>
            </a:r>
            <a:endParaRPr lang="en-US"/>
          </a:p>
          <a:p>
            <a:r>
              <a:rPr lang="en-US" dirty="0">
                <a:solidFill>
                  <a:srgbClr val="424242"/>
                </a:solidFill>
              </a:rPr>
              <a:t> </a:t>
            </a:r>
            <a:endParaRPr lang="en-US" dirty="0"/>
          </a:p>
          <a:p>
            <a:r>
              <a:rPr lang="en-US">
                <a:solidFill>
                  <a:srgbClr val="424242"/>
                </a:solidFill>
              </a:rPr>
              <a:t>But the lessons go beyond agriculture. Students also learn about servant leadership, leading by serving others. “Peace is number one,” explains Bob. “Then love.”</a:t>
            </a:r>
            <a:endParaRPr lang="en-US"/>
          </a:p>
          <a:p>
            <a:r>
              <a:rPr lang="en-US" dirty="0">
                <a:solidFill>
                  <a:srgbClr val="424242"/>
                </a:solidFill>
              </a:rPr>
              <a:t> </a:t>
            </a:r>
            <a:endParaRPr lang="en-US" dirty="0"/>
          </a:p>
          <a:p>
            <a:r>
              <a:rPr lang="en-US">
                <a:solidFill>
                  <a:srgbClr val="424242"/>
                </a:solidFill>
              </a:rPr>
              <a:t>For Lily from Zambia, it’s been especially powerful to see so many women in leadership roles. She shares, “It inspired me to show others what is possible.”</a:t>
            </a:r>
            <a:endParaRPr lang="en-US"/>
          </a:p>
          <a:p>
            <a:r>
              <a:rPr lang="en-US" dirty="0">
                <a:solidFill>
                  <a:srgbClr val="424242"/>
                </a:solidFill>
              </a:rPr>
              <a:t> </a:t>
            </a:r>
            <a:endParaRPr lang="en-US" dirty="0"/>
          </a:p>
          <a:p>
            <a:r>
              <a:rPr lang="en-US">
                <a:solidFill>
                  <a:srgbClr val="424242"/>
                </a:solidFill>
              </a:rPr>
              <a:t>Life at ARI isn’t easy. Days begin early, with prayer and physical work. Cultural differences, personalities, and misunderstandings do sometimes lead to conflict. Yet these tensions also provide rich opportunities to learn reconciliation, communication, and collective responsibility. Robert said, “It is wonderful to be in diversity. There are a lot of things I like and don’t like. It is a challenge to learn to overcome them. It shifted my perception on how to live, to respect culture and not to offend. It is teaching me how to live.” Arun summed up, “It is sacred to live in this environment.”</a:t>
            </a:r>
            <a:endParaRPr lang="en-US"/>
          </a:p>
          <a:p>
            <a:r>
              <a:rPr lang="en-US" dirty="0">
                <a:solidFill>
                  <a:srgbClr val="424242"/>
                </a:solidFill>
              </a:rPr>
              <a:t> </a:t>
            </a:r>
            <a:endParaRPr lang="en-US" dirty="0"/>
          </a:p>
          <a:p>
            <a:r>
              <a:rPr lang="en-US">
                <a:solidFill>
                  <a:srgbClr val="424242"/>
                </a:solidFill>
              </a:rPr>
              <a:t>Through your gifts for Mission and Service, participants at ARI experience transformation in their faith, their farming, and their leadership. And when they return home, they bring that transformation with them, helping their communities grow in hope, peace, and sustainability. Thank you.</a:t>
            </a:r>
            <a:endParaRPr lang="en-US"/>
          </a:p>
          <a:p>
            <a:r>
              <a:rPr lang="en-US" dirty="0">
                <a:solidFill>
                  <a:srgbClr val="424242"/>
                </a:solidFill>
              </a:rPr>
              <a:t> </a:t>
            </a:r>
            <a:endParaRPr lang="en-US" dirty="0"/>
          </a:p>
          <a:p>
            <a:r>
              <a:rPr lang="en-US" dirty="0">
                <a:solidFill>
                  <a:srgbClr val="424242"/>
                </a:solidFill>
              </a:rPr>
              <a:t>Thank you for helping seeds of change take root around the world. To learn more about ARI and the participants you support, you can </a:t>
            </a:r>
            <a:r>
              <a:rPr lang="en-US" dirty="0">
                <a:solidFill>
                  <a:srgbClr val="424242"/>
                </a:solidFill>
                <a:hlinkClick r:id="rId3"/>
              </a:rPr>
              <a:t>read the full story online</a:t>
            </a:r>
            <a:r>
              <a:rPr lang="en-US" dirty="0">
                <a:solidFill>
                  <a:srgbClr val="424242"/>
                </a:solidFill>
              </a:rPr>
              <a:t>.</a:t>
            </a:r>
            <a:endParaRPr lang="en-US" dirty="0"/>
          </a:p>
        </p:txBody>
      </p:sp>
      <p:sp>
        <p:nvSpPr>
          <p:cNvPr id="4" name="Slide Number Placeholder 3"/>
          <p:cNvSpPr>
            <a:spLocks noGrp="1"/>
          </p:cNvSpPr>
          <p:nvPr>
            <p:ph type="sldNum" sz="quarter" idx="5"/>
          </p:nvPr>
        </p:nvSpPr>
        <p:spPr/>
        <p:txBody>
          <a:bodyPr/>
          <a:lstStyle/>
          <a:p>
            <a:fld id="{8C87F816-EAC9-4E5A-A250-45210FF11CDA}" type="slidenum">
              <a:t>2</a:t>
            </a:fld>
            <a:endParaRPr lang="en-US"/>
          </a:p>
        </p:txBody>
      </p:sp>
    </p:spTree>
    <p:extLst>
      <p:ext uri="{BB962C8B-B14F-4D97-AF65-F5344CB8AC3E}">
        <p14:creationId xmlns:p14="http://schemas.microsoft.com/office/powerpoint/2010/main" val="1783609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10/16/2025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FB33DC6A-1F1C-4A06-834E-CFF88F1C0B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Freeform: Shape 18">
            <a:extLst>
              <a:ext uri="{FF2B5EF4-FFF2-40B4-BE49-F238E27FC236}">
                <a16:creationId xmlns:a16="http://schemas.microsoft.com/office/drawing/2014/main" id="{0FE1D5CF-87B8-4A8A-AD3C-01D06A6076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208641" cy="6858000"/>
          </a:xfrm>
          <a:custGeom>
            <a:avLst/>
            <a:gdLst>
              <a:gd name="connsiteX0" fmla="*/ 0 w 6208641"/>
              <a:gd name="connsiteY0" fmla="*/ 0 h 6858000"/>
              <a:gd name="connsiteX1" fmla="*/ 5464181 w 6208641"/>
              <a:gd name="connsiteY1" fmla="*/ 0 h 6858000"/>
              <a:gd name="connsiteX2" fmla="*/ 5538086 w 6208641"/>
              <a:gd name="connsiteY2" fmla="*/ 159684 h 6858000"/>
              <a:gd name="connsiteX3" fmla="*/ 6208641 w 6208641"/>
              <a:gd name="connsiteY3" fmla="*/ 3706589 h 6858000"/>
              <a:gd name="connsiteX4" fmla="*/ 5734754 w 6208641"/>
              <a:gd name="connsiteY4" fmla="*/ 6730443 h 6858000"/>
              <a:gd name="connsiteX5" fmla="*/ 5689361 w 6208641"/>
              <a:gd name="connsiteY5" fmla="*/ 6858000 h 6858000"/>
              <a:gd name="connsiteX6" fmla="*/ 0 w 620864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8641" h="6858000">
                <a:moveTo>
                  <a:pt x="0" y="0"/>
                </a:moveTo>
                <a:lnTo>
                  <a:pt x="5464181" y="0"/>
                </a:lnTo>
                <a:lnTo>
                  <a:pt x="5538086" y="159684"/>
                </a:lnTo>
                <a:cubicBezTo>
                  <a:pt x="5961440" y="1172168"/>
                  <a:pt x="6208641" y="2392735"/>
                  <a:pt x="6208641" y="3706589"/>
                </a:cubicBezTo>
                <a:cubicBezTo>
                  <a:pt x="6208641" y="4801467"/>
                  <a:pt x="6036974" y="5831563"/>
                  <a:pt x="5734754" y="6730443"/>
                </a:cubicBezTo>
                <a:lnTo>
                  <a:pt x="568936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1" name="Freeform: Shape 20">
            <a:extLst>
              <a:ext uri="{FF2B5EF4-FFF2-40B4-BE49-F238E27FC236}">
                <a16:creationId xmlns:a16="http://schemas.microsoft.com/office/drawing/2014/main" id="{60926200-45C2-41E9-839F-31CD5FE4C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203325" cy="6858000"/>
          </a:xfrm>
          <a:custGeom>
            <a:avLst/>
            <a:gdLst>
              <a:gd name="connsiteX0" fmla="*/ 0 w 6203325"/>
              <a:gd name="connsiteY0" fmla="*/ 0 h 6858000"/>
              <a:gd name="connsiteX1" fmla="*/ 5458865 w 6203325"/>
              <a:gd name="connsiteY1" fmla="*/ 0 h 6858000"/>
              <a:gd name="connsiteX2" fmla="*/ 5532770 w 6203325"/>
              <a:gd name="connsiteY2" fmla="*/ 159684 h 6858000"/>
              <a:gd name="connsiteX3" fmla="*/ 6203325 w 6203325"/>
              <a:gd name="connsiteY3" fmla="*/ 3706589 h 6858000"/>
              <a:gd name="connsiteX4" fmla="*/ 5729438 w 6203325"/>
              <a:gd name="connsiteY4" fmla="*/ 6730443 h 6858000"/>
              <a:gd name="connsiteX5" fmla="*/ 5684045 w 6203325"/>
              <a:gd name="connsiteY5" fmla="*/ 6858000 h 6858000"/>
              <a:gd name="connsiteX6" fmla="*/ 0 w 6203325"/>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3325" h="6858000">
                <a:moveTo>
                  <a:pt x="0" y="0"/>
                </a:moveTo>
                <a:lnTo>
                  <a:pt x="5458865" y="0"/>
                </a:lnTo>
                <a:lnTo>
                  <a:pt x="5532770" y="159684"/>
                </a:lnTo>
                <a:cubicBezTo>
                  <a:pt x="5956124" y="1172168"/>
                  <a:pt x="6203325" y="2392735"/>
                  <a:pt x="6203325" y="3706589"/>
                </a:cubicBezTo>
                <a:cubicBezTo>
                  <a:pt x="6203325" y="4801467"/>
                  <a:pt x="6031658" y="5831563"/>
                  <a:pt x="5729438" y="6730443"/>
                </a:cubicBezTo>
                <a:lnTo>
                  <a:pt x="5684045"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489098" y="1106034"/>
            <a:ext cx="5019074" cy="3204134"/>
          </a:xfrm>
        </p:spPr>
        <p:txBody>
          <a:bodyPr anchor="b">
            <a:normAutofit/>
          </a:bodyPr>
          <a:lstStyle/>
          <a:p>
            <a:pPr algn="l"/>
            <a:r>
              <a:rPr lang="en-US" sz="5400" b="1" dirty="0">
                <a:ea typeface="+mj-lt"/>
                <a:cs typeface="+mj-lt"/>
              </a:rPr>
              <a:t>Faith, Farming, and Friendship</a:t>
            </a:r>
            <a:endParaRPr lang="en-US" dirty="0"/>
          </a:p>
        </p:txBody>
      </p:sp>
      <p:sp>
        <p:nvSpPr>
          <p:cNvPr id="23" name="Rectangle 2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67989"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5" name="Rectangle 2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098" y="4546920"/>
            <a:ext cx="501907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white and brown text&#10;&#10;AI-generated content may be incorrect.">
            <a:extLst>
              <a:ext uri="{FF2B5EF4-FFF2-40B4-BE49-F238E27FC236}">
                <a16:creationId xmlns:a16="http://schemas.microsoft.com/office/drawing/2014/main" id="{766552AE-41AF-C8FA-CB99-9FDA37AA9BAF}"/>
              </a:ext>
            </a:extLst>
          </p:cNvPr>
          <p:cNvPicPr>
            <a:picLocks noChangeAspect="1"/>
          </p:cNvPicPr>
          <p:nvPr/>
        </p:nvPicPr>
        <p:blipFill>
          <a:blip r:embed="rId2"/>
          <a:stretch>
            <a:fillRect/>
          </a:stretch>
        </p:blipFill>
        <p:spPr>
          <a:xfrm>
            <a:off x="6994071" y="4627607"/>
            <a:ext cx="4708833" cy="588604"/>
          </a:xfrm>
          <a:prstGeom prst="rect">
            <a:avLst/>
          </a:prstGeom>
        </p:spPr>
      </p:pic>
      <p:pic>
        <p:nvPicPr>
          <p:cNvPr id="3" name="Picture 2" descr="A group of people posing for a photo&#10;&#10;AI-generated content may be incorrect.">
            <a:extLst>
              <a:ext uri="{FF2B5EF4-FFF2-40B4-BE49-F238E27FC236}">
                <a16:creationId xmlns:a16="http://schemas.microsoft.com/office/drawing/2014/main" id="{92914644-942A-B206-64CC-1D913C9CB17E}"/>
              </a:ext>
            </a:extLst>
          </p:cNvPr>
          <p:cNvPicPr>
            <a:picLocks noChangeAspect="1"/>
          </p:cNvPicPr>
          <p:nvPr/>
        </p:nvPicPr>
        <p:blipFill>
          <a:blip r:embed="rId3"/>
          <a:stretch>
            <a:fillRect/>
          </a:stretch>
        </p:blipFill>
        <p:spPr>
          <a:xfrm>
            <a:off x="6991685" y="1141414"/>
            <a:ext cx="4705684" cy="3144754"/>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F778520-C6A6-D61D-298E-04B5099E0C4F}"/>
              </a:ext>
            </a:extLst>
          </p:cNvPr>
          <p:cNvSpPr>
            <a:spLocks noGrp="1"/>
          </p:cNvSpPr>
          <p:nvPr>
            <p:ph type="title"/>
          </p:nvPr>
        </p:nvSpPr>
        <p:spPr>
          <a:xfrm>
            <a:off x="2556069" y="1253190"/>
            <a:ext cx="7080738" cy="3974124"/>
          </a:xfrm>
        </p:spPr>
        <p:txBody>
          <a:bodyPr vert="horz" lIns="91440" tIns="45720" rIns="91440" bIns="45720" rtlCol="0" anchor="ctr">
            <a:normAutofit/>
          </a:bodyPr>
          <a:lstStyle/>
          <a:p>
            <a:pPr algn="ctr"/>
            <a:r>
              <a:rPr lang="en-US" sz="4600" dirty="0">
                <a:solidFill>
                  <a:schemeClr val="bg1">
                    <a:lumMod val="95000"/>
                    <a:lumOff val="5000"/>
                  </a:schemeClr>
                </a:solidFill>
                <a:ea typeface="+mj-lt"/>
                <a:cs typeface="+mj-lt"/>
              </a:rPr>
              <a:t>ARI trains rural leaders from the Global South in servant leadership, sustainable agriculture, and community building.</a:t>
            </a:r>
            <a:endParaRPr lang="en-US" dirty="0">
              <a:solidFill>
                <a:schemeClr val="bg1">
                  <a:lumMod val="95000"/>
                  <a:lumOff val="5000"/>
                </a:schemeClr>
              </a:solidFill>
              <a:ea typeface="+mj-lt"/>
              <a:cs typeface="+mj-lt"/>
            </a:endParaRPr>
          </a:p>
        </p:txBody>
      </p:sp>
      <p:pic>
        <p:nvPicPr>
          <p:cNvPr id="3" name="Picture 2" descr="A white and brown text&#10;&#10;AI-generated content may be incorrect.">
            <a:extLst>
              <a:ext uri="{FF2B5EF4-FFF2-40B4-BE49-F238E27FC236}">
                <a16:creationId xmlns:a16="http://schemas.microsoft.com/office/drawing/2014/main" id="{75A71C43-DFAB-4522-09FD-A678BE6A8ECF}"/>
              </a:ext>
            </a:extLst>
          </p:cNvPr>
          <p:cNvPicPr>
            <a:picLocks noChangeAspect="1"/>
          </p:cNvPicPr>
          <p:nvPr/>
        </p:nvPicPr>
        <p:blipFill>
          <a:blip r:embed="rId3"/>
          <a:stretch>
            <a:fillRect/>
          </a:stretch>
        </p:blipFill>
        <p:spPr>
          <a:xfrm>
            <a:off x="2703294" y="5711552"/>
            <a:ext cx="6772275" cy="847725"/>
          </a:xfrm>
          <a:prstGeom prst="rect">
            <a:avLst/>
          </a:prstGeom>
        </p:spPr>
      </p:pic>
    </p:spTree>
    <p:extLst>
      <p:ext uri="{BB962C8B-B14F-4D97-AF65-F5344CB8AC3E}">
        <p14:creationId xmlns:p14="http://schemas.microsoft.com/office/powerpoint/2010/main" val="43912709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3c940ca1-5ff5-4c12-9ecd-e33ede4a829f" ContentTypeId="0x01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813F4C8A5C740146BB467E1F805E6B59" ma:contentTypeVersion="27" ma:contentTypeDescription="Create a new document." ma:contentTypeScope="" ma:versionID="49760f1bb5ef71721dc2db7cbb874003">
  <xsd:schema xmlns:xsd="http://www.w3.org/2001/XMLSchema" xmlns:xs="http://www.w3.org/2001/XMLSchema" xmlns:p="http://schemas.microsoft.com/office/2006/metadata/properties" xmlns:ns2="eb6d8c5d-5b31-4807-8756-a31b61bec20d" xmlns:ns3="51dc2e4b-bf63-4bda-b747-c27924f79ae2" xmlns:ns4="f235ab88-6d95-44b4-9fae-e6e389b95fc3" targetNamespace="http://schemas.microsoft.com/office/2006/metadata/properties" ma:root="true" ma:fieldsID="784f4a7c7f553042fa05c82cb60094a5" ns2:_="" ns3:_="" ns4:_="">
    <xsd:import namespace="eb6d8c5d-5b31-4807-8756-a31b61bec20d"/>
    <xsd:import namespace="51dc2e4b-bf63-4bda-b747-c27924f79ae2"/>
    <xsd:import namespace="f235ab88-6d95-44b4-9fae-e6e389b95fc3"/>
    <xsd:element name="properties">
      <xsd:complexType>
        <xsd:sequence>
          <xsd:element name="documentManagement">
            <xsd:complexType>
              <xsd:all>
                <xsd:element ref="ns2:Region" minOccurs="0"/>
                <xsd:element ref="ns3:MediaServiceLocation" minOccurs="0"/>
                <xsd:element ref="ns3:MediaServiceOCR" minOccurs="0"/>
                <xsd:element ref="ns4:SharedWithUsers" minOccurs="0"/>
                <xsd:element ref="ns4: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Usedin" minOccurs="0"/>
                <xsd:element ref="ns3:Credit" minOccurs="0"/>
                <xsd:element ref="ns3:Source" minOccurs="0"/>
                <xsd:element ref="ns3:Thumbnail" minOccurs="0"/>
                <xsd:element ref="ns2:TaxCatchAll" minOccurs="0"/>
                <xsd:element ref="ns3:lcf76f155ced4ddcb4097134ff3c332f" minOccurs="0"/>
                <xsd:element ref="ns3:MediaServiceObjectDetectorVersions" minOccurs="0"/>
                <xsd:element ref="ns3:MediaServiceSearchProperties" minOccurs="0"/>
                <xsd:element ref="ns3:MediaServiceMetadata" minOccurs="0"/>
                <xsd:element ref="ns3:MediaServiceFastMetadata" minOccurs="0"/>
                <xsd:element ref="ns3:MediaServiceDateTaken" minOccurs="0"/>
                <xsd:element ref="ns3:MediaServiceAutoTag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6d8c5d-5b31-4807-8756-a31b61bec20d" elementFormDefault="qualified">
    <xsd:import namespace="http://schemas.microsoft.com/office/2006/documentManagement/types"/>
    <xsd:import namespace="http://schemas.microsoft.com/office/infopath/2007/PartnerControls"/>
    <xsd:element name="Region" ma:index="8" nillable="true" ma:displayName="Region" ma:default="" ma:format="Dropdown" ma:internalName="Region">
      <xsd:simpleType>
        <xsd:restriction base="dms:Choice">
          <xsd:enumeration value="choicesPlaceholder1"/>
          <xsd:enumeration value="choicesPlaceholder2"/>
          <xsd:enumeration value="choicesPlaceholder3"/>
        </xsd:restriction>
      </xsd:simpleType>
    </xsd:element>
    <xsd:element name="TaxCatchAll" ma:index="23" nillable="true" ma:displayName="Taxonomy Catch All Column" ma:hidden="true" ma:list="{97a75323-d2b9-4b02-9bc8-cfb24b0b7f5f}" ma:internalName="TaxCatchAll" ma:showField="CatchAllData" ma:web="f235ab88-6d95-44b4-9fae-e6e389b95fc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dc2e4b-bf63-4bda-b747-c27924f79ae2" elementFormDefault="qualified">
    <xsd:import namespace="http://schemas.microsoft.com/office/2006/documentManagement/types"/>
    <xsd:import namespace="http://schemas.microsoft.com/office/infopath/2007/PartnerControls"/>
    <xsd:element name="MediaServiceLocation" ma:index="9" nillable="true" ma:displayName="Location" ma:internalName="MediaServiceLocation"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Usedin" ma:index="19" nillable="true" ma:displayName="Used in" ma:format="Dropdown" ma:internalName="Usedin">
      <xsd:simpleType>
        <xsd:restriction base="dms:Note">
          <xsd:maxLength value="255"/>
        </xsd:restriction>
      </xsd:simpleType>
    </xsd:element>
    <xsd:element name="Credit" ma:index="20" nillable="true" ma:displayName="Credit" ma:format="Dropdown" ma:internalName="Credit">
      <xsd:simpleType>
        <xsd:restriction base="dms:Text">
          <xsd:maxLength value="255"/>
        </xsd:restriction>
      </xsd:simpleType>
    </xsd:element>
    <xsd:element name="Source" ma:index="21" nillable="true" ma:displayName="Source" ma:description="Where did photo come from?" ma:format="Dropdown" ma:internalName="Source">
      <xsd:simpleType>
        <xsd:restriction base="dms:Text">
          <xsd:maxLength value="255"/>
        </xsd:restriction>
      </xsd:simpleType>
    </xsd:element>
    <xsd:element name="Thumbnail" ma:index="22" nillable="true" ma:displayName="Thumbnail" ma:description="Thumbnail of photo" ma:format="Dropdown" ma:internalName="Thumbnail">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3c940ca1-5ff5-4c12-9ecd-e33ede4a82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DateTaken" ma:index="31" nillable="true" ma:displayName="MediaServiceDateTaken" ma:hidden="true" ma:internalName="MediaServiceDateTaken" ma:readOnly="true">
      <xsd:simpleType>
        <xsd:restriction base="dms:Text"/>
      </xsd:simpleType>
    </xsd:element>
    <xsd:element name="MediaServiceAutoTags" ma:index="32" nillable="true" ma:displayName="Tags" ma:internalName="MediaServiceAutoTags" ma:readOnly="true">
      <xsd:simpleType>
        <xsd:restriction base="dms:Text"/>
      </xsd:simpleType>
    </xsd:element>
    <xsd:element name="MediaServiceBillingMetadata" ma:index="3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35ab88-6d95-44b4-9fae-e6e389b95fc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8" ma:displayName="Subject"/>
        <xsd:element ref="dc:description" minOccurs="0" maxOccurs="1"/>
        <xsd:element name="keywords" minOccurs="0" maxOccurs="1" type="xsd:string" ma:index="26"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redit xmlns="51dc2e4b-bf63-4bda-b747-c27924f79ae2" xsi:nil="true"/>
    <Region xmlns="eb6d8c5d-5b31-4807-8756-a31b61bec20d" xsi:nil="true"/>
    <TaxCatchAll xmlns="eb6d8c5d-5b31-4807-8756-a31b61bec20d" xsi:nil="true"/>
    <Thumbnail xmlns="51dc2e4b-bf63-4bda-b747-c27924f79ae2" xsi:nil="true"/>
    <Source xmlns="51dc2e4b-bf63-4bda-b747-c27924f79ae2" xsi:nil="true"/>
    <lcf76f155ced4ddcb4097134ff3c332f xmlns="51dc2e4b-bf63-4bda-b747-c27924f79ae2">
      <Terms xmlns="http://schemas.microsoft.com/office/infopath/2007/PartnerControls"/>
    </lcf76f155ced4ddcb4097134ff3c332f>
    <Usedin xmlns="51dc2e4b-bf63-4bda-b747-c27924f79ae2"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B5D6D4C-D6B3-40A1-BF2B-F075316214BD}">
  <ds:schemaRefs>
    <ds:schemaRef ds:uri="Microsoft.SharePoint.Taxonomy.ContentTypeSync"/>
  </ds:schemaRefs>
</ds:datastoreItem>
</file>

<file path=customXml/itemProps2.xml><?xml version="1.0" encoding="utf-8"?>
<ds:datastoreItem xmlns:ds="http://schemas.openxmlformats.org/officeDocument/2006/customXml" ds:itemID="{5415F9B3-F6C2-4A48-B987-5425B96B04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6d8c5d-5b31-4807-8756-a31b61bec20d"/>
    <ds:schemaRef ds:uri="51dc2e4b-bf63-4bda-b747-c27924f79ae2"/>
    <ds:schemaRef ds:uri="f235ab88-6d95-44b4-9fae-e6e389b95f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54A8DDB-0711-41F2-8677-46A3DBE4AD19}">
  <ds:schemaRefs>
    <ds:schemaRef ds:uri="http://www.w3.org/XML/1998/namespace"/>
    <ds:schemaRef ds:uri="http://purl.org/dc/dcmitype/"/>
    <ds:schemaRef ds:uri="f235ab88-6d95-44b4-9fae-e6e389b95fc3"/>
    <ds:schemaRef ds:uri="http://schemas.microsoft.com/office/2006/documentManagement/types"/>
    <ds:schemaRef ds:uri="http://schemas.openxmlformats.org/package/2006/metadata/core-properties"/>
    <ds:schemaRef ds:uri="http://purl.org/dc/terms/"/>
    <ds:schemaRef ds:uri="http://purl.org/dc/elements/1.1/"/>
    <ds:schemaRef ds:uri="eb6d8c5d-5b31-4807-8756-a31b61bec20d"/>
    <ds:schemaRef ds:uri="http://schemas.microsoft.com/office/2006/metadata/properties"/>
    <ds:schemaRef ds:uri="http://schemas.microsoft.com/office/infopath/2007/PartnerControls"/>
    <ds:schemaRef ds:uri="51dc2e4b-bf63-4bda-b747-c27924f79ae2"/>
  </ds:schemaRefs>
</ds:datastoreItem>
</file>

<file path=customXml/itemProps4.xml><?xml version="1.0" encoding="utf-8"?>
<ds:datastoreItem xmlns:ds="http://schemas.openxmlformats.org/officeDocument/2006/customXml" ds:itemID="{6B6CBB7C-13E7-434E-9593-4AC2A384807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TotalTime>
  <Words>531</Words>
  <Application>Microsoft Office PowerPoint</Application>
  <PresentationFormat>Widescreen</PresentationFormat>
  <Paragraphs>20</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Faith, Farming, and Friendship</vt:lpstr>
      <vt:lpstr>ARI trains rural leaders from the Global South in servant leadership, sustainable agriculture, and community building.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Faith, Farming, and Friendship</dc:title>
  <dc:subject>The United Church of Canada</dc:subject>
  <dc:creator/>
  <cp:lastModifiedBy>Cara James</cp:lastModifiedBy>
  <cp:revision>174</cp:revision>
  <dcterms:created xsi:type="dcterms:W3CDTF">2025-02-11T15:15:10Z</dcterms:created>
  <dcterms:modified xsi:type="dcterms:W3CDTF">2025-10-16T18:24:28Z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0x010100813F4C8A5C740146BB467E1F805E6B59</vt:lpwstr>
  </property>
  <property fmtid="{D5CDD505-2E9C-101B-9397-08002B2CF9AE}" pid="3" name="MediaServiceImageTags">
    <vt:lpwstr/>
  </property>
</Properties>
</file>