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C89699-FD17-02EB-41D7-9CA6AC5C8425}" v="14" dt="2025-09-17T12:49:13.608"/>
    <p1510:client id="{1E4B7314-C8D5-1FA3-2E6D-642CD453BC10}" v="5" dt="2025-09-17T12:45:35.627"/>
    <p1510:client id="{C213F069-4BD9-6318-D9D8-8E4A213AD6B0}" v="13" dt="2025-09-17T12:47:29.9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6" d="100"/>
          <a:sy n="66" d="100"/>
        </p:scale>
        <p:origin x="48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F7BE8DAF-FFB4-7E49-C1B7-E04F94C7D7AF}"/>
    <pc:docChg chg="modSld">
      <pc:chgData name="Lindsay Vautour" userId="S::lvautour@united-church.ca::e85a353d-2799-4edf-884d-40213d31629a" providerId="AD" clId="Web-{F7BE8DAF-FFB4-7E49-C1B7-E04F94C7D7AF}" dt="2025-06-18T17:30:10.237" v="13"/>
      <pc:docMkLst>
        <pc:docMk/>
      </pc:docMkLst>
      <pc:sldChg chg="addSp delSp modSp">
        <pc:chgData name="Lindsay Vautour" userId="S::lvautour@united-church.ca::e85a353d-2799-4edf-884d-40213d31629a" providerId="AD" clId="Web-{F7BE8DAF-FFB4-7E49-C1B7-E04F94C7D7AF}" dt="2025-06-18T17:29:36.221" v="7" actId="20577"/>
        <pc:sldMkLst>
          <pc:docMk/>
          <pc:sldMk cId="109857222" sldId="256"/>
        </pc:sldMkLst>
      </pc:sldChg>
      <pc:sldChg chg="modSp modNotes">
        <pc:chgData name="Lindsay Vautour" userId="S::lvautour@united-church.ca::e85a353d-2799-4edf-884d-40213d31629a" providerId="AD" clId="Web-{F7BE8DAF-FFB4-7E49-C1B7-E04F94C7D7AF}" dt="2025-06-18T17:30:10.237" v="13"/>
        <pc:sldMkLst>
          <pc:docMk/>
          <pc:sldMk cId="439127099" sldId="257"/>
        </pc:sldMkLst>
      </pc:sldChg>
    </pc:docChg>
  </pc:docChgLst>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A1EEEAE6-C07F-8399-036A-1942B34657C4}"/>
    <pc:docChg chg="modSld">
      <pc:chgData name="Lindsay Vautour" userId="S::lvautour@united-church.ca::e85a353d-2799-4edf-884d-40213d31629a" providerId="AD" clId="Web-{A1EEEAE6-C07F-8399-036A-1942B34657C4}" dt="2025-08-20T14:05:41.825" v="15"/>
      <pc:docMkLst>
        <pc:docMk/>
      </pc:docMkLst>
      <pc:sldChg chg="modSp">
        <pc:chgData name="Lindsay Vautour" userId="S::lvautour@united-church.ca::e85a353d-2799-4edf-884d-40213d31629a" providerId="AD" clId="Web-{A1EEEAE6-C07F-8399-036A-1942B34657C4}" dt="2025-08-20T14:05:41.825" v="15"/>
        <pc:sldMkLst>
          <pc:docMk/>
          <pc:sldMk cId="109857222" sldId="256"/>
        </pc:sldMkLst>
        <pc:spChg chg="mod">
          <ac:chgData name="Lindsay Vautour" userId="S::lvautour@united-church.ca::e85a353d-2799-4edf-884d-40213d31629a" providerId="AD" clId="Web-{A1EEEAE6-C07F-8399-036A-1942B34657C4}" dt="2025-08-20T14:04:44.605" v="2" actId="20577"/>
          <ac:spMkLst>
            <pc:docMk/>
            <pc:sldMk cId="109857222" sldId="256"/>
            <ac:spMk id="2" creationId="{00000000-0000-0000-0000-000000000000}"/>
          </ac:spMkLst>
        </pc:spChg>
      </pc:sldChg>
      <pc:sldChg chg="modSp modNotes">
        <pc:chgData name="Lindsay Vautour" userId="S::lvautour@united-church.ca::e85a353d-2799-4edf-884d-40213d31629a" providerId="AD" clId="Web-{A1EEEAE6-C07F-8399-036A-1942B34657C4}" dt="2025-08-20T14:05:36.184" v="14"/>
        <pc:sldMkLst>
          <pc:docMk/>
          <pc:sldMk cId="439127099" sldId="257"/>
        </pc:sldMkLst>
        <pc:spChg chg="mod">
          <ac:chgData name="Lindsay Vautour" userId="S::lvautour@united-church.ca::e85a353d-2799-4edf-884d-40213d31629a" providerId="AD" clId="Web-{A1EEEAE6-C07F-8399-036A-1942B34657C4}" dt="2025-08-20T14:04:53.777" v="5"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05E7874E-FBD4-7EAB-4EBC-715D496BFAA7}"/>
    <pc:docChg chg="modSld">
      <pc:chgData name="Lindsay Vautour" userId="S::lvautour@united-church.ca::e85a353d-2799-4edf-884d-40213d31629a" providerId="AD" clId="Web-{05E7874E-FBD4-7EAB-4EBC-715D496BFAA7}" dt="2025-05-14T14:10:38.117" v="57"/>
      <pc:docMkLst>
        <pc:docMk/>
      </pc:docMkLst>
      <pc:sldChg chg="addSp delSp modSp">
        <pc:chgData name="Lindsay Vautour" userId="S::lvautour@united-church.ca::e85a353d-2799-4edf-884d-40213d31629a" providerId="AD" clId="Web-{05E7874E-FBD4-7EAB-4EBC-715D496BFAA7}" dt="2025-05-14T14:08:30.192" v="26" actId="1076"/>
        <pc:sldMkLst>
          <pc:docMk/>
          <pc:sldMk cId="109857222" sldId="256"/>
        </pc:sldMkLst>
      </pc:sldChg>
      <pc:sldChg chg="modSp modNotes">
        <pc:chgData name="Lindsay Vautour" userId="S::lvautour@united-church.ca::e85a353d-2799-4edf-884d-40213d31629a" providerId="AD" clId="Web-{05E7874E-FBD4-7EAB-4EBC-715D496BFAA7}" dt="2025-05-14T14:10:38.117" v="57"/>
        <pc:sldMkLst>
          <pc:docMk/>
          <pc:sldMk cId="439127099" sldId="257"/>
        </pc:sldMkLst>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ldChg>
      <pc:sldChg chg="delSp modSp new">
        <pc:chgData name="Lindsay Vautour" userId="S::lvautour@united-church.ca::e85a353d-2799-4edf-884d-40213d31629a" providerId="AD" clId="Web-{2B52339C-6503-CC24-4926-0F2D2F3073F4}" dt="2025-02-12T13:43:01.090" v="42"/>
        <pc:sldMkLst>
          <pc:docMk/>
          <pc:sldMk cId="439127099" sldId="257"/>
        </pc:sldMkLst>
      </pc:sldChg>
      <pc:sldChg chg="modSp new del">
        <pc:chgData name="Lindsay Vautour" userId="S::lvautour@united-church.ca::e85a353d-2799-4edf-884d-40213d31629a" providerId="AD" clId="Web-{2B52339C-6503-CC24-4926-0F2D2F3073F4}" dt="2025-02-12T13:42:34.137" v="30"/>
        <pc:sldMkLst>
          <pc:docMk/>
          <pc:sldMk cId="4206848432" sldId="257"/>
        </pc:sldMkLst>
      </pc:sldChg>
    </pc:docChg>
  </pc:docChgLst>
  <pc:docChgLst>
    <pc:chgData name="Lindsay Glennie" userId="S::lvautour@united-church.ca::e85a353d-2799-4edf-884d-40213d31629a" providerId="AD" clId="Web-{1E4B7314-C8D5-1FA3-2E6D-642CD453BC10}"/>
    <pc:docChg chg="modSld">
      <pc:chgData name="Lindsay Glennie" userId="S::lvautour@united-church.ca::e85a353d-2799-4edf-884d-40213d31629a" providerId="AD" clId="Web-{1E4B7314-C8D5-1FA3-2E6D-642CD453BC10}" dt="2025-09-17T12:45:51.674" v="6"/>
      <pc:docMkLst>
        <pc:docMk/>
      </pc:docMkLst>
      <pc:sldChg chg="modSp">
        <pc:chgData name="Lindsay Glennie" userId="S::lvautour@united-church.ca::e85a353d-2799-4edf-884d-40213d31629a" providerId="AD" clId="Web-{1E4B7314-C8D5-1FA3-2E6D-642CD453BC10}" dt="2025-09-17T12:44:56.956" v="1" actId="20577"/>
        <pc:sldMkLst>
          <pc:docMk/>
          <pc:sldMk cId="109857222" sldId="256"/>
        </pc:sldMkLst>
        <pc:spChg chg="mod">
          <ac:chgData name="Lindsay Glennie" userId="S::lvautour@united-church.ca::e85a353d-2799-4edf-884d-40213d31629a" providerId="AD" clId="Web-{1E4B7314-C8D5-1FA3-2E6D-642CD453BC10}" dt="2025-09-17T12:44:56.956" v="1" actId="20577"/>
          <ac:spMkLst>
            <pc:docMk/>
            <pc:sldMk cId="109857222" sldId="256"/>
            <ac:spMk id="2" creationId="{00000000-0000-0000-0000-000000000000}"/>
          </ac:spMkLst>
        </pc:spChg>
      </pc:sldChg>
      <pc:sldChg chg="modSp modNotes">
        <pc:chgData name="Lindsay Glennie" userId="S::lvautour@united-church.ca::e85a353d-2799-4edf-884d-40213d31629a" providerId="AD" clId="Web-{1E4B7314-C8D5-1FA3-2E6D-642CD453BC10}" dt="2025-09-17T12:45:51.674" v="6"/>
        <pc:sldMkLst>
          <pc:docMk/>
          <pc:sldMk cId="439127099" sldId="257"/>
        </pc:sldMkLst>
        <pc:spChg chg="mod">
          <ac:chgData name="Lindsay Glennie" userId="S::lvautour@united-church.ca::e85a353d-2799-4edf-884d-40213d31629a" providerId="AD" clId="Web-{1E4B7314-C8D5-1FA3-2E6D-642CD453BC10}" dt="2025-09-17T12:45:35.627" v="4" actId="20577"/>
          <ac:spMkLst>
            <pc:docMk/>
            <pc:sldMk cId="439127099" sldId="257"/>
            <ac:spMk id="2" creationId="{AF778520-C6A6-D61D-298E-04B5099E0C4F}"/>
          </ac:spMkLst>
        </pc:spChg>
      </pc:sldChg>
    </pc:docChg>
  </pc:docChgLst>
  <pc:docChgLst>
    <pc:chgData name="Lindsay Glennie" userId="S::lvautour@united-church.ca::e85a353d-2799-4edf-884d-40213d31629a" providerId="AD" clId="Web-{C213F069-4BD9-6318-D9D8-8E4A213AD6B0}"/>
    <pc:docChg chg="modSld">
      <pc:chgData name="Lindsay Glennie" userId="S::lvautour@united-church.ca::e85a353d-2799-4edf-884d-40213d31629a" providerId="AD" clId="Web-{C213F069-4BD9-6318-D9D8-8E4A213AD6B0}" dt="2025-09-17T12:47:29.648" v="13"/>
      <pc:docMkLst>
        <pc:docMk/>
      </pc:docMkLst>
      <pc:sldChg chg="addSp delSp modSp">
        <pc:chgData name="Lindsay Glennie" userId="S::lvautour@united-church.ca::e85a353d-2799-4edf-884d-40213d31629a" providerId="AD" clId="Web-{C213F069-4BD9-6318-D9D8-8E4A213AD6B0}" dt="2025-09-17T12:47:03.304" v="9" actId="1076"/>
        <pc:sldMkLst>
          <pc:docMk/>
          <pc:sldMk cId="109857222" sldId="256"/>
        </pc:sldMkLst>
        <pc:spChg chg="mod">
          <ac:chgData name="Lindsay Glennie" userId="S::lvautour@united-church.ca::e85a353d-2799-4edf-884d-40213d31629a" providerId="AD" clId="Web-{C213F069-4BD9-6318-D9D8-8E4A213AD6B0}" dt="2025-09-17T12:46:31.881" v="2" actId="20577"/>
          <ac:spMkLst>
            <pc:docMk/>
            <pc:sldMk cId="109857222" sldId="256"/>
            <ac:spMk id="2" creationId="{00000000-0000-0000-0000-000000000000}"/>
          </ac:spMkLst>
        </pc:spChg>
        <pc:picChg chg="add mod">
          <ac:chgData name="Lindsay Glennie" userId="S::lvautour@united-church.ca::e85a353d-2799-4edf-884d-40213d31629a" providerId="AD" clId="Web-{C213F069-4BD9-6318-D9D8-8E4A213AD6B0}" dt="2025-09-17T12:47:03.304" v="9" actId="1076"/>
          <ac:picMkLst>
            <pc:docMk/>
            <pc:sldMk cId="109857222" sldId="256"/>
            <ac:picMk id="3" creationId="{E95290D3-3F32-AED6-BD4C-8FB9AE51C76E}"/>
          </ac:picMkLst>
        </pc:picChg>
        <pc:picChg chg="del">
          <ac:chgData name="Lindsay Glennie" userId="S::lvautour@united-church.ca::e85a353d-2799-4edf-884d-40213d31629a" providerId="AD" clId="Web-{C213F069-4BD9-6318-D9D8-8E4A213AD6B0}" dt="2025-09-17T12:46:54.272" v="3"/>
          <ac:picMkLst>
            <pc:docMk/>
            <pc:sldMk cId="109857222" sldId="256"/>
            <ac:picMk id="5" creationId="{011541AD-9D09-E3A5-6078-4E7B2ED9915C}"/>
          </ac:picMkLst>
        </pc:picChg>
      </pc:sldChg>
      <pc:sldChg chg="modSp modNotes">
        <pc:chgData name="Lindsay Glennie" userId="S::lvautour@united-church.ca::e85a353d-2799-4edf-884d-40213d31629a" providerId="AD" clId="Web-{C213F069-4BD9-6318-D9D8-8E4A213AD6B0}" dt="2025-09-17T12:47:29.648" v="13"/>
        <pc:sldMkLst>
          <pc:docMk/>
          <pc:sldMk cId="439127099" sldId="257"/>
        </pc:sldMkLst>
        <pc:spChg chg="mod">
          <ac:chgData name="Lindsay Glennie" userId="S::lvautour@united-church.ca::e85a353d-2799-4edf-884d-40213d31629a" providerId="AD" clId="Web-{C213F069-4BD9-6318-D9D8-8E4A213AD6B0}" dt="2025-09-17T12:47:25.398" v="1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2CF1C40E-5AA5-3B3E-80F5-D857C22B2A5D}"/>
    <pc:docChg chg="modSld">
      <pc:chgData name="Lindsay Vautour" userId="S::lvautour@united-church.ca::e85a353d-2799-4edf-884d-40213d31629a" providerId="AD" clId="Web-{2CF1C40E-5AA5-3B3E-80F5-D857C22B2A5D}" dt="2025-08-20T14:02:59.248" v="22"/>
      <pc:docMkLst>
        <pc:docMk/>
      </pc:docMkLst>
      <pc:sldChg chg="addSp delSp modSp">
        <pc:chgData name="Lindsay Vautour" userId="S::lvautour@united-church.ca::e85a353d-2799-4edf-884d-40213d31629a" providerId="AD" clId="Web-{2CF1C40E-5AA5-3B3E-80F5-D857C22B2A5D}" dt="2025-08-20T14:02:12.966" v="15" actId="1076"/>
        <pc:sldMkLst>
          <pc:docMk/>
          <pc:sldMk cId="109857222" sldId="256"/>
        </pc:sldMkLst>
        <pc:spChg chg="mod">
          <ac:chgData name="Lindsay Vautour" userId="S::lvautour@united-church.ca::e85a353d-2799-4edf-884d-40213d31629a" providerId="AD" clId="Web-{2CF1C40E-5AA5-3B3E-80F5-D857C22B2A5D}" dt="2025-08-20T14:02:03.512" v="13"/>
          <ac:spMkLst>
            <pc:docMk/>
            <pc:sldMk cId="109857222" sldId="256"/>
            <ac:spMk id="2" creationId="{00000000-0000-0000-0000-000000000000}"/>
          </ac:spMkLst>
        </pc:spChg>
        <pc:spChg chg="add">
          <ac:chgData name="Lindsay Vautour" userId="S::lvautour@united-church.ca::e85a353d-2799-4edf-884d-40213d31629a" providerId="AD" clId="Web-{2CF1C40E-5AA5-3B3E-80F5-D857C22B2A5D}" dt="2025-08-20T14:02:03.512" v="13"/>
          <ac:spMkLst>
            <pc:docMk/>
            <pc:sldMk cId="109857222" sldId="256"/>
            <ac:spMk id="17" creationId="{FB33DC6A-1F1C-4A06-834E-CFF88F1C0BB9}"/>
          </ac:spMkLst>
        </pc:spChg>
        <pc:spChg chg="add">
          <ac:chgData name="Lindsay Vautour" userId="S::lvautour@united-church.ca::e85a353d-2799-4edf-884d-40213d31629a" providerId="AD" clId="Web-{2CF1C40E-5AA5-3B3E-80F5-D857C22B2A5D}" dt="2025-08-20T14:02:03.512" v="13"/>
          <ac:spMkLst>
            <pc:docMk/>
            <pc:sldMk cId="109857222" sldId="256"/>
            <ac:spMk id="19" creationId="{0FE1D5CF-87B8-4A8A-AD3C-01D06A60769B}"/>
          </ac:spMkLst>
        </pc:spChg>
        <pc:spChg chg="add">
          <ac:chgData name="Lindsay Vautour" userId="S::lvautour@united-church.ca::e85a353d-2799-4edf-884d-40213d31629a" providerId="AD" clId="Web-{2CF1C40E-5AA5-3B3E-80F5-D857C22B2A5D}" dt="2025-08-20T14:02:03.512" v="13"/>
          <ac:spMkLst>
            <pc:docMk/>
            <pc:sldMk cId="109857222" sldId="256"/>
            <ac:spMk id="21" creationId="{60926200-45C2-41E9-839F-31CD5FE4CD59}"/>
          </ac:spMkLst>
        </pc:spChg>
        <pc:spChg chg="add">
          <ac:chgData name="Lindsay Vautour" userId="S::lvautour@united-church.ca::e85a353d-2799-4edf-884d-40213d31629a" providerId="AD" clId="Web-{2CF1C40E-5AA5-3B3E-80F5-D857C22B2A5D}" dt="2025-08-20T14:02:03.512" v="13"/>
          <ac:spMkLst>
            <pc:docMk/>
            <pc:sldMk cId="109857222" sldId="256"/>
            <ac:spMk id="23" creationId="{AF2F604E-43BE-4DC3-B983-E071523364F8}"/>
          </ac:spMkLst>
        </pc:spChg>
        <pc:spChg chg="add">
          <ac:chgData name="Lindsay Vautour" userId="S::lvautour@united-church.ca::e85a353d-2799-4edf-884d-40213d31629a" providerId="AD" clId="Web-{2CF1C40E-5AA5-3B3E-80F5-D857C22B2A5D}" dt="2025-08-20T14:02:03.512" v="13"/>
          <ac:spMkLst>
            <pc:docMk/>
            <pc:sldMk cId="109857222" sldId="256"/>
            <ac:spMk id="25" creationId="{08C9B587-E65E-4B52-B37C-ABEBB6E87928}"/>
          </ac:spMkLst>
        </pc:spChg>
        <pc:picChg chg="mod">
          <ac:chgData name="Lindsay Vautour" userId="S::lvautour@united-church.ca::e85a353d-2799-4edf-884d-40213d31629a" providerId="AD" clId="Web-{2CF1C40E-5AA5-3B3E-80F5-D857C22B2A5D}" dt="2025-08-20T14:02:03.512" v="13"/>
          <ac:picMkLst>
            <pc:docMk/>
            <pc:sldMk cId="109857222" sldId="256"/>
            <ac:picMk id="6" creationId="{766552AE-41AF-C8FA-CB99-9FDA37AA9BAF}"/>
          </ac:picMkLst>
        </pc:picChg>
      </pc:sldChg>
      <pc:sldChg chg="modSp modNotes">
        <pc:chgData name="Lindsay Vautour" userId="S::lvautour@united-church.ca::e85a353d-2799-4edf-884d-40213d31629a" providerId="AD" clId="Web-{2CF1C40E-5AA5-3B3E-80F5-D857C22B2A5D}" dt="2025-08-20T14:02:59.248" v="22"/>
        <pc:sldMkLst>
          <pc:docMk/>
          <pc:sldMk cId="439127099" sldId="257"/>
        </pc:sldMkLst>
        <pc:spChg chg="mod">
          <ac:chgData name="Lindsay Vautour" userId="S::lvautour@united-church.ca::e85a353d-2799-4edf-884d-40213d31629a" providerId="AD" clId="Web-{2CF1C40E-5AA5-3B3E-80F5-D857C22B2A5D}" dt="2025-08-20T14:01:39.403" v="1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9C9D2478-2A0B-B7CA-751E-7F4911BC74A3}"/>
    <pc:docChg chg="modSld">
      <pc:chgData name="Lindsay Vautour" userId="S::lvautour@united-church.ca::e85a353d-2799-4edf-884d-40213d31629a" providerId="AD" clId="Web-{9C9D2478-2A0B-B7CA-751E-7F4911BC74A3}" dt="2025-07-17T13:05:38.825" v="51" actId="1076"/>
      <pc:docMkLst>
        <pc:docMk/>
      </pc:docMkLst>
      <pc:sldChg chg="addSp delSp modSp">
        <pc:chgData name="Lindsay Vautour" userId="S::lvautour@united-church.ca::e85a353d-2799-4edf-884d-40213d31629a" providerId="AD" clId="Web-{9C9D2478-2A0B-B7CA-751E-7F4911BC74A3}" dt="2025-07-17T13:05:38.825" v="51" actId="1076"/>
        <pc:sldMkLst>
          <pc:docMk/>
          <pc:sldMk cId="109857222" sldId="256"/>
        </pc:sldMkLst>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docChg>
  </pc:docChgLst>
  <pc:docChgLst>
    <pc:chgData name="Lindsay Glennie" userId="S::lvautour@united-church.ca::e85a353d-2799-4edf-884d-40213d31629a" providerId="AD" clId="Web-{18C89699-FD17-02EB-41D7-9CA6AC5C8425}"/>
    <pc:docChg chg="modSld">
      <pc:chgData name="Lindsay Glennie" userId="S::lvautour@united-church.ca::e85a353d-2799-4edf-884d-40213d31629a" providerId="AD" clId="Web-{18C89699-FD17-02EB-41D7-9CA6AC5C8425}" dt="2025-09-17T12:49:13.405" v="16"/>
      <pc:docMkLst>
        <pc:docMk/>
      </pc:docMkLst>
      <pc:sldChg chg="addSp delSp modSp">
        <pc:chgData name="Lindsay Glennie" userId="S::lvautour@united-church.ca::e85a353d-2799-4edf-884d-40213d31629a" providerId="AD" clId="Web-{18C89699-FD17-02EB-41D7-9CA6AC5C8425}" dt="2025-09-17T12:48:43.295" v="10" actId="1076"/>
        <pc:sldMkLst>
          <pc:docMk/>
          <pc:sldMk cId="109857222" sldId="256"/>
        </pc:sldMkLst>
        <pc:spChg chg="mod">
          <ac:chgData name="Lindsay Glennie" userId="S::lvautour@united-church.ca::e85a353d-2799-4edf-884d-40213d31629a" providerId="AD" clId="Web-{18C89699-FD17-02EB-41D7-9CA6AC5C8425}" dt="2025-09-17T12:48:11.560" v="3" actId="20577"/>
          <ac:spMkLst>
            <pc:docMk/>
            <pc:sldMk cId="109857222" sldId="256"/>
            <ac:spMk id="2" creationId="{00000000-0000-0000-0000-000000000000}"/>
          </ac:spMkLst>
        </pc:spChg>
        <pc:picChg chg="del">
          <ac:chgData name="Lindsay Glennie" userId="S::lvautour@united-church.ca::e85a353d-2799-4edf-884d-40213d31629a" providerId="AD" clId="Web-{18C89699-FD17-02EB-41D7-9CA6AC5C8425}" dt="2025-09-17T12:48:34.076" v="4"/>
          <ac:picMkLst>
            <pc:docMk/>
            <pc:sldMk cId="109857222" sldId="256"/>
            <ac:picMk id="3" creationId="{E95290D3-3F32-AED6-BD4C-8FB9AE51C76E}"/>
          </ac:picMkLst>
        </pc:picChg>
        <pc:picChg chg="add mod">
          <ac:chgData name="Lindsay Glennie" userId="S::lvautour@united-church.ca::e85a353d-2799-4edf-884d-40213d31629a" providerId="AD" clId="Web-{18C89699-FD17-02EB-41D7-9CA6AC5C8425}" dt="2025-09-17T12:48:43.295" v="10" actId="1076"/>
          <ac:picMkLst>
            <pc:docMk/>
            <pc:sldMk cId="109857222" sldId="256"/>
            <ac:picMk id="4" creationId="{1674557C-2DE3-8076-B28F-7DC7867A66AE}"/>
          </ac:picMkLst>
        </pc:picChg>
      </pc:sldChg>
      <pc:sldChg chg="modSp modNotes">
        <pc:chgData name="Lindsay Glennie" userId="S::lvautour@united-church.ca::e85a353d-2799-4edf-884d-40213d31629a" providerId="AD" clId="Web-{18C89699-FD17-02EB-41D7-9CA6AC5C8425}" dt="2025-09-17T12:49:13.405" v="16"/>
        <pc:sldMkLst>
          <pc:docMk/>
          <pc:sldMk cId="439127099" sldId="257"/>
        </pc:sldMkLst>
        <pc:spChg chg="mod">
          <ac:chgData name="Lindsay Glennie" userId="S::lvautour@united-church.ca::e85a353d-2799-4edf-884d-40213d31629a" providerId="AD" clId="Web-{18C89699-FD17-02EB-41D7-9CA6AC5C8425}" dt="2025-09-17T12:49:03.514" v="12"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9/17/2025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solidFill>
                  <a:srgbClr val="424242"/>
                </a:solidFill>
              </a:rPr>
              <a:t>United Church ministers serving in northern communities will soon gather at Sandy-Saulteaux Spiritual Centre in Manitoba for a time of healing and renewal.</a:t>
            </a:r>
            <a:endParaRPr lang="en-US"/>
          </a:p>
          <a:p>
            <a:r>
              <a:rPr lang="en-US" dirty="0">
                <a:solidFill>
                  <a:srgbClr val="424242"/>
                </a:solidFill>
              </a:rPr>
              <a:t> </a:t>
            </a:r>
            <a:endParaRPr lang="en-US" dirty="0"/>
          </a:p>
          <a:p>
            <a:r>
              <a:rPr lang="en-US">
                <a:solidFill>
                  <a:srgbClr val="424242"/>
                </a:solidFill>
              </a:rPr>
              <a:t>The Northern Indigenous Ministers retreat comes at a critical moment. These ministers carry extraordinary burdens: walking alongside communities devastated by loss, often among young people; leading funeral after funeral; and tending to the deep wounds of grief. This year’s wildfires brought further hardship, forcing the retreat to be postponed until October. The need for rest and renewal has only grown.</a:t>
            </a:r>
            <a:endParaRPr lang="en-US"/>
          </a:p>
          <a:p>
            <a:r>
              <a:rPr lang="en-US" dirty="0">
                <a:solidFill>
                  <a:srgbClr val="424242"/>
                </a:solidFill>
              </a:rPr>
              <a:t> </a:t>
            </a:r>
            <a:endParaRPr lang="en-US" dirty="0"/>
          </a:p>
          <a:p>
            <a:r>
              <a:rPr lang="en-US">
                <a:solidFill>
                  <a:srgbClr val="424242"/>
                </a:solidFill>
              </a:rPr>
              <a:t>Because of your incredible generosity through Mission and Service, the retreat will soon take place. Plans are in place for sharing circles where ministers can express what they’ve been carrying, gather for meals that nourish body and spirit, and engage in cultural practices like ribbon skirt making and beading that bring connection and joy. Massages and other healing activities will help restore strength and release long-held tension. Most importantly, ministers will be surrounded by peers, who understand the unique weight they bear and who can hold that burden alongside them.</a:t>
            </a:r>
            <a:endParaRPr lang="en-US"/>
          </a:p>
          <a:p>
            <a:r>
              <a:rPr lang="en-US" dirty="0">
                <a:solidFill>
                  <a:srgbClr val="424242"/>
                </a:solidFill>
              </a:rPr>
              <a:t> </a:t>
            </a:r>
            <a:endParaRPr lang="en-US" dirty="0"/>
          </a:p>
          <a:p>
            <a:r>
              <a:rPr lang="en-US">
                <a:solidFill>
                  <a:srgbClr val="424242"/>
                </a:solidFill>
              </a:rPr>
              <a:t>The outpouring of support from across the church has been remarkable. Your generosity is creating a space where ministers, who are so often the ones offering care, can finally receive it themselves.</a:t>
            </a:r>
            <a:endParaRPr lang="en-US"/>
          </a:p>
          <a:p>
            <a:r>
              <a:rPr lang="en-US" dirty="0">
                <a:solidFill>
                  <a:srgbClr val="424242"/>
                </a:solidFill>
              </a:rPr>
              <a:t> </a:t>
            </a:r>
            <a:endParaRPr lang="en-US" dirty="0"/>
          </a:p>
          <a:p>
            <a:r>
              <a:rPr lang="en-US">
                <a:solidFill>
                  <a:srgbClr val="424242"/>
                </a:solidFill>
              </a:rPr>
              <a:t>Our ministers will soon step away from the constant demands of ministry and into a circle of care, healing, and renewal. And when they return to their communities, they will carry back not only renewed strength but also the reminder that they are not alone.</a:t>
            </a:r>
            <a:endParaRPr lang="en-US"/>
          </a:p>
          <a:p>
            <a:r>
              <a:rPr lang="en-US" dirty="0">
                <a:solidFill>
                  <a:srgbClr val="424242"/>
                </a:solidFill>
              </a:rPr>
              <a:t> </a:t>
            </a:r>
            <a:endParaRPr lang="en-US" dirty="0"/>
          </a:p>
          <a:p>
            <a:r>
              <a:rPr lang="en-US" dirty="0">
                <a:solidFill>
                  <a:srgbClr val="424242"/>
                </a:solidFill>
              </a:rPr>
              <a:t>Your compassion through Mission and Service makes this gathering possible. Thank you.</a:t>
            </a:r>
            <a:endParaRPr lang="en-US" dirty="0"/>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9/17/2025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Freeform: Shape 18">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08641"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1" name="Freeform: Shape 20">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03325"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9098" y="1106034"/>
            <a:ext cx="5019074" cy="3204134"/>
          </a:xfrm>
        </p:spPr>
        <p:txBody>
          <a:bodyPr anchor="b">
            <a:normAutofit/>
          </a:bodyPr>
          <a:lstStyle/>
          <a:p>
            <a:pPr algn="l"/>
            <a:r>
              <a:rPr lang="en-US" sz="5400" b="1" dirty="0">
                <a:ea typeface="+mj-lt"/>
                <a:cs typeface="+mj-lt"/>
              </a:rPr>
              <a:t>Preparing a Place of Healing</a:t>
            </a:r>
            <a:endParaRPr lang="en-US" b="1" dirty="0">
              <a:ea typeface="+mj-lt"/>
              <a:cs typeface="+mj-lt"/>
            </a:endParaRPr>
          </a:p>
        </p:txBody>
      </p:sp>
      <p:sp>
        <p:nvSpPr>
          <p:cNvPr id="23" name="Rectangle 2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5" name="Rectangle 2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546920"/>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5" descr="A white and brown text&#10;&#10;AI-generated content may be incorrect.">
            <a:extLst>
              <a:ext uri="{FF2B5EF4-FFF2-40B4-BE49-F238E27FC236}">
                <a16:creationId xmlns:a16="http://schemas.microsoft.com/office/drawing/2014/main" id="{766552AE-41AF-C8FA-CB99-9FDA37AA9BAF}"/>
              </a:ext>
            </a:extLst>
          </p:cNvPr>
          <p:cNvPicPr>
            <a:picLocks noChangeAspect="1"/>
          </p:cNvPicPr>
          <p:nvPr/>
        </p:nvPicPr>
        <p:blipFill>
          <a:blip r:embed="rId2"/>
          <a:stretch>
            <a:fillRect/>
          </a:stretch>
        </p:blipFill>
        <p:spPr>
          <a:xfrm>
            <a:off x="6994071" y="4627607"/>
            <a:ext cx="4708833" cy="588604"/>
          </a:xfrm>
          <a:prstGeom prst="rect">
            <a:avLst/>
          </a:prstGeom>
        </p:spPr>
      </p:pic>
      <p:pic>
        <p:nvPicPr>
          <p:cNvPr id="4" name="Picture 3" descr="Trees silhouetted against a sunset">
            <a:extLst>
              <a:ext uri="{FF2B5EF4-FFF2-40B4-BE49-F238E27FC236}">
                <a16:creationId xmlns:a16="http://schemas.microsoft.com/office/drawing/2014/main" id="{1674557C-2DE3-8076-B28F-7DC7867A66AE}"/>
              </a:ext>
            </a:extLst>
          </p:cNvPr>
          <p:cNvPicPr>
            <a:picLocks noChangeAspect="1"/>
          </p:cNvPicPr>
          <p:nvPr/>
        </p:nvPicPr>
        <p:blipFill>
          <a:blip r:embed="rId3"/>
          <a:stretch>
            <a:fillRect/>
          </a:stretch>
        </p:blipFill>
        <p:spPr>
          <a:xfrm>
            <a:off x="7162800" y="1264999"/>
            <a:ext cx="4356100" cy="2880201"/>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Your generosity is creating a space where ministers, who are so often the ones offering care, can finally receive it themselves.</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3c940ca1-5ff5-4c12-9ecd-e33ede4a829f"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Props1.xml><?xml version="1.0" encoding="utf-8"?>
<ds:datastoreItem xmlns:ds="http://schemas.openxmlformats.org/officeDocument/2006/customXml" ds:itemID="{5415F9B3-F6C2-4A48-B987-5425B96B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3.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4.xml><?xml version="1.0" encoding="utf-8"?>
<ds:datastoreItem xmlns:ds="http://schemas.openxmlformats.org/officeDocument/2006/customXml" ds:itemID="{F54A8DDB-0711-41F2-8677-46A3DBE4AD19}">
  <ds:schemaRefs>
    <ds:schemaRef ds:uri="f235ab88-6d95-44b4-9fae-e6e389b95fc3"/>
    <ds:schemaRef ds:uri="http://purl.org/dc/dcmitype/"/>
    <ds:schemaRef ds:uri="http://purl.org/dc/terms/"/>
    <ds:schemaRef ds:uri="51dc2e4b-bf63-4bda-b747-c27924f79ae2"/>
    <ds:schemaRef ds:uri="http://schemas.openxmlformats.org/package/2006/metadata/core-properties"/>
    <ds:schemaRef ds:uri="http://schemas.microsoft.com/office/2006/metadata/properties"/>
    <ds:schemaRef ds:uri="http://schemas.microsoft.com/office/2006/documentManagement/types"/>
    <ds:schemaRef ds:uri="http://purl.org/dc/elements/1.1/"/>
    <ds:schemaRef ds:uri="http://schemas.microsoft.com/office/infopath/2007/PartnerControls"/>
    <ds:schemaRef ds:uri="eb6d8c5d-5b31-4807-8756-a31b61bec20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3</TotalTime>
  <Words>327</Words>
  <Application>Microsoft Office PowerPoint</Application>
  <PresentationFormat>Widescreen</PresentationFormat>
  <Paragraphs>14</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Preparing a Place of Healing</vt:lpstr>
      <vt:lpstr>Your generosity is creating a space where ministers, who are so often the ones offering care, can finally receive it themselves.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Preparing a Place of Healing</dc:title>
  <dc:creator>The United Church of Canada</dc:creator>
  <cp:lastModifiedBy>Cara James</cp:lastModifiedBy>
  <cp:revision>163</cp:revision>
  <dcterms:created xsi:type="dcterms:W3CDTF">2025-02-11T15:15:10Z</dcterms:created>
  <dcterms:modified xsi:type="dcterms:W3CDTF">2025-09-17T13:31:19Z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