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6F383B-FDB9-B24A-F8F9-4DEC69426DBB}" v="26" dt="2025-09-17T12:42:34.332"/>
    <p1510:client id="{BBC968CE-7E8B-B82B-BFAC-66BDCC01ABB5}" v="3" dt="2025-09-17T12:45:14.1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66" d="100"/>
          <a:sy n="66" d="100"/>
        </p:scale>
        <p:origin x="48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ldChg>
    </pc:docChg>
  </pc:docChgLst>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ldChg>
      <pc:sldChg chg="delSp modSp new">
        <pc:chgData name="Lindsay Vautour" userId="S::lvautour@united-church.ca::e85a353d-2799-4edf-884d-40213d31629a" providerId="AD" clId="Web-{2B52339C-6503-CC24-4926-0F2D2F3073F4}" dt="2025-02-12T13:43:01.090" v="42"/>
        <pc:sldMkLst>
          <pc:docMk/>
          <pc:sldMk cId="439127099" sldId="257"/>
        </pc:sldMkLst>
      </pc:sldChg>
      <pc:sldChg chg="modSp new del">
        <pc:chgData name="Lindsay Vautour" userId="S::lvautour@united-church.ca::e85a353d-2799-4edf-884d-40213d31629a" providerId="AD" clId="Web-{2B52339C-6503-CC24-4926-0F2D2F3073F4}" dt="2025-02-12T13:42:34.137" v="30"/>
        <pc:sldMkLst>
          <pc:docMk/>
          <pc:sldMk cId="4206848432" sldId="257"/>
        </pc:sldMkLst>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9C9D2478-2A0B-B7CA-751E-7F4911BC74A3}"/>
    <pc:docChg chg="modSld">
      <pc:chgData name="Lindsay Vautour" userId="S::lvautour@united-church.ca::e85a353d-2799-4edf-884d-40213d31629a" providerId="AD" clId="Web-{9C9D2478-2A0B-B7CA-751E-7F4911BC74A3}" dt="2025-07-17T13:05:38.825" v="51" actId="1076"/>
      <pc:docMkLst>
        <pc:docMk/>
      </pc:docMkLst>
      <pc:sldChg chg="addSp delSp modSp">
        <pc:chgData name="Lindsay Vautour" userId="S::lvautour@united-church.ca::e85a353d-2799-4edf-884d-40213d31629a" providerId="AD" clId="Web-{9C9D2478-2A0B-B7CA-751E-7F4911BC74A3}" dt="2025-07-17T13:05:38.825" v="51" actId="1076"/>
        <pc:sldMkLst>
          <pc:docMk/>
          <pc:sldMk cId="109857222" sldId="256"/>
        </pc:sldMkLst>
      </pc:sldChg>
      <pc:sldChg chg="modSp modNotes">
        <pc:chgData name="Lindsay Vautour" userId="S::lvautour@united-church.ca::e85a353d-2799-4edf-884d-40213d31629a" providerId="AD" clId="Web-{9C9D2478-2A0B-B7CA-751E-7F4911BC74A3}" dt="2025-07-17T13:04:33.464" v="39"/>
        <pc:sldMkLst>
          <pc:docMk/>
          <pc:sldMk cId="439127099" sldId="257"/>
        </pc:sldMkLst>
      </pc:sldChg>
    </pc:docChg>
  </pc:docChgLst>
  <pc:docChgLst>
    <pc:chgData name="Lindsay Glennie" userId="S::lvautour@united-church.ca::e85a353d-2799-4edf-884d-40213d31629a" providerId="AD" clId="Web-{516F383B-FDB9-B24A-F8F9-4DEC69426DBB}"/>
    <pc:docChg chg="modSld">
      <pc:chgData name="Lindsay Glennie" userId="S::lvautour@united-church.ca::e85a353d-2799-4edf-884d-40213d31629a" providerId="AD" clId="Web-{516F383B-FDB9-B24A-F8F9-4DEC69426DBB}" dt="2025-09-17T12:43:36.801" v="31"/>
      <pc:docMkLst>
        <pc:docMk/>
      </pc:docMkLst>
      <pc:sldChg chg="addSp delSp modSp">
        <pc:chgData name="Lindsay Glennie" userId="S::lvautour@united-church.ca::e85a353d-2799-4edf-884d-40213d31629a" providerId="AD" clId="Web-{516F383B-FDB9-B24A-F8F9-4DEC69426DBB}" dt="2025-09-17T12:42:33.410" v="23" actId="20577"/>
        <pc:sldMkLst>
          <pc:docMk/>
          <pc:sldMk cId="109857222" sldId="256"/>
        </pc:sldMkLst>
        <pc:spChg chg="mod">
          <ac:chgData name="Lindsay Glennie" userId="S::lvautour@united-church.ca::e85a353d-2799-4edf-884d-40213d31629a" providerId="AD" clId="Web-{516F383B-FDB9-B24A-F8F9-4DEC69426DBB}" dt="2025-09-17T12:42:33.410" v="23" actId="20577"/>
          <ac:spMkLst>
            <pc:docMk/>
            <pc:sldMk cId="109857222" sldId="256"/>
            <ac:spMk id="2" creationId="{00000000-0000-0000-0000-000000000000}"/>
          </ac:spMkLst>
        </pc:spChg>
        <pc:picChg chg="add mod">
          <ac:chgData name="Lindsay Glennie" userId="S::lvautour@united-church.ca::e85a353d-2799-4edf-884d-40213d31629a" providerId="AD" clId="Web-{516F383B-FDB9-B24A-F8F9-4DEC69426DBB}" dt="2025-09-17T12:42:14.456" v="6" actId="1076"/>
          <ac:picMkLst>
            <pc:docMk/>
            <pc:sldMk cId="109857222" sldId="256"/>
            <ac:picMk id="3" creationId="{68EFBD25-8099-04DB-5708-9E744EE68D94}"/>
          </ac:picMkLst>
        </pc:picChg>
        <pc:picChg chg="del">
          <ac:chgData name="Lindsay Glennie" userId="S::lvautour@united-church.ca::e85a353d-2799-4edf-884d-40213d31629a" providerId="AD" clId="Web-{516F383B-FDB9-B24A-F8F9-4DEC69426DBB}" dt="2025-09-17T12:42:01.894" v="0"/>
          <ac:picMkLst>
            <pc:docMk/>
            <pc:sldMk cId="109857222" sldId="256"/>
            <ac:picMk id="5" creationId="{011541AD-9D09-E3A5-6078-4E7B2ED9915C}"/>
          </ac:picMkLst>
        </pc:picChg>
        <pc:picChg chg="mod">
          <ac:chgData name="Lindsay Glennie" userId="S::lvautour@united-church.ca::e85a353d-2799-4edf-884d-40213d31629a" providerId="AD" clId="Web-{516F383B-FDB9-B24A-F8F9-4DEC69426DBB}" dt="2025-09-17T12:42:12.660" v="5" actId="1076"/>
          <ac:picMkLst>
            <pc:docMk/>
            <pc:sldMk cId="109857222" sldId="256"/>
            <ac:picMk id="6" creationId="{766552AE-41AF-C8FA-CB99-9FDA37AA9BAF}"/>
          </ac:picMkLst>
        </pc:picChg>
      </pc:sldChg>
      <pc:sldChg chg="modNotes">
        <pc:chgData name="Lindsay Glennie" userId="S::lvautour@united-church.ca::e85a353d-2799-4edf-884d-40213d31629a" providerId="AD" clId="Web-{516F383B-FDB9-B24A-F8F9-4DEC69426DBB}" dt="2025-09-17T12:43:36.801" v="31"/>
        <pc:sldMkLst>
          <pc:docMk/>
          <pc:sldMk cId="439127099" sldId="257"/>
        </pc:sldMkLst>
      </pc:sldChg>
    </pc:docChg>
  </pc:docChgLst>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2CF1C40E-5AA5-3B3E-80F5-D857C22B2A5D}"/>
    <pc:docChg chg="modSld">
      <pc:chgData name="Lindsay Vautour" userId="S::lvautour@united-church.ca::e85a353d-2799-4edf-884d-40213d31629a" providerId="AD" clId="Web-{2CF1C40E-5AA5-3B3E-80F5-D857C22B2A5D}" dt="2025-08-20T14:02:59.248" v="22"/>
      <pc:docMkLst>
        <pc:docMk/>
      </pc:docMkLst>
      <pc:sldChg chg="addSp delSp modSp">
        <pc:chgData name="Lindsay Vautour" userId="S::lvautour@united-church.ca::e85a353d-2799-4edf-884d-40213d31629a" providerId="AD" clId="Web-{2CF1C40E-5AA5-3B3E-80F5-D857C22B2A5D}" dt="2025-08-20T14:02:12.966" v="15" actId="1076"/>
        <pc:sldMkLst>
          <pc:docMk/>
          <pc:sldMk cId="109857222" sldId="256"/>
        </pc:sldMkLst>
        <pc:spChg chg="mod">
          <ac:chgData name="Lindsay Vautour" userId="S::lvautour@united-church.ca::e85a353d-2799-4edf-884d-40213d31629a" providerId="AD" clId="Web-{2CF1C40E-5AA5-3B3E-80F5-D857C22B2A5D}" dt="2025-08-20T14:02:03.512" v="13"/>
          <ac:spMkLst>
            <pc:docMk/>
            <pc:sldMk cId="109857222" sldId="256"/>
            <ac:spMk id="2" creationId="{00000000-0000-0000-0000-000000000000}"/>
          </ac:spMkLst>
        </pc:spChg>
        <pc:spChg chg="add">
          <ac:chgData name="Lindsay Vautour" userId="S::lvautour@united-church.ca::e85a353d-2799-4edf-884d-40213d31629a" providerId="AD" clId="Web-{2CF1C40E-5AA5-3B3E-80F5-D857C22B2A5D}" dt="2025-08-20T14:02:03.512" v="13"/>
          <ac:spMkLst>
            <pc:docMk/>
            <pc:sldMk cId="109857222" sldId="256"/>
            <ac:spMk id="17" creationId="{FB33DC6A-1F1C-4A06-834E-CFF88F1C0BB9}"/>
          </ac:spMkLst>
        </pc:spChg>
        <pc:spChg chg="add">
          <ac:chgData name="Lindsay Vautour" userId="S::lvautour@united-church.ca::e85a353d-2799-4edf-884d-40213d31629a" providerId="AD" clId="Web-{2CF1C40E-5AA5-3B3E-80F5-D857C22B2A5D}" dt="2025-08-20T14:02:03.512" v="13"/>
          <ac:spMkLst>
            <pc:docMk/>
            <pc:sldMk cId="109857222" sldId="256"/>
            <ac:spMk id="19" creationId="{0FE1D5CF-87B8-4A8A-AD3C-01D06A60769B}"/>
          </ac:spMkLst>
        </pc:spChg>
        <pc:spChg chg="add">
          <ac:chgData name="Lindsay Vautour" userId="S::lvautour@united-church.ca::e85a353d-2799-4edf-884d-40213d31629a" providerId="AD" clId="Web-{2CF1C40E-5AA5-3B3E-80F5-D857C22B2A5D}" dt="2025-08-20T14:02:03.512" v="13"/>
          <ac:spMkLst>
            <pc:docMk/>
            <pc:sldMk cId="109857222" sldId="256"/>
            <ac:spMk id="21" creationId="{60926200-45C2-41E9-839F-31CD5FE4CD59}"/>
          </ac:spMkLst>
        </pc:spChg>
        <pc:spChg chg="add">
          <ac:chgData name="Lindsay Vautour" userId="S::lvautour@united-church.ca::e85a353d-2799-4edf-884d-40213d31629a" providerId="AD" clId="Web-{2CF1C40E-5AA5-3B3E-80F5-D857C22B2A5D}" dt="2025-08-20T14:02:03.512" v="13"/>
          <ac:spMkLst>
            <pc:docMk/>
            <pc:sldMk cId="109857222" sldId="256"/>
            <ac:spMk id="23" creationId="{AF2F604E-43BE-4DC3-B983-E071523364F8}"/>
          </ac:spMkLst>
        </pc:spChg>
        <pc:spChg chg="add">
          <ac:chgData name="Lindsay Vautour" userId="S::lvautour@united-church.ca::e85a353d-2799-4edf-884d-40213d31629a" providerId="AD" clId="Web-{2CF1C40E-5AA5-3B3E-80F5-D857C22B2A5D}" dt="2025-08-20T14:02:03.512" v="13"/>
          <ac:spMkLst>
            <pc:docMk/>
            <pc:sldMk cId="109857222" sldId="256"/>
            <ac:spMk id="25" creationId="{08C9B587-E65E-4B52-B37C-ABEBB6E87928}"/>
          </ac:spMkLst>
        </pc:spChg>
        <pc:picChg chg="mod">
          <ac:chgData name="Lindsay Vautour" userId="S::lvautour@united-church.ca::e85a353d-2799-4edf-884d-40213d31629a" providerId="AD" clId="Web-{2CF1C40E-5AA5-3B3E-80F5-D857C22B2A5D}" dt="2025-08-20T14:02:03.512" v="13"/>
          <ac:picMkLst>
            <pc:docMk/>
            <pc:sldMk cId="109857222" sldId="256"/>
            <ac:picMk id="6" creationId="{766552AE-41AF-C8FA-CB99-9FDA37AA9BAF}"/>
          </ac:picMkLst>
        </pc:picChg>
      </pc:sldChg>
      <pc:sldChg chg="modSp modNotes">
        <pc:chgData name="Lindsay Vautour" userId="S::lvautour@united-church.ca::e85a353d-2799-4edf-884d-40213d31629a" providerId="AD" clId="Web-{2CF1C40E-5AA5-3B3E-80F5-D857C22B2A5D}" dt="2025-08-20T14:02:59.248" v="22"/>
        <pc:sldMkLst>
          <pc:docMk/>
          <pc:sldMk cId="439127099" sldId="257"/>
        </pc:sldMkLst>
        <pc:spChg chg="mod">
          <ac:chgData name="Lindsay Vautour" userId="S::lvautour@united-church.ca::e85a353d-2799-4edf-884d-40213d31629a" providerId="AD" clId="Web-{2CF1C40E-5AA5-3B3E-80F5-D857C22B2A5D}" dt="2025-08-20T14:01:39.403" v="11"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sldChg chg="modSp">
        <pc:chgData name="Lindsay Vautour" userId="S::lvautour@united-church.ca::e85a353d-2799-4edf-884d-40213d31629a" providerId="AD" clId="Web-{A9206AF2-33C8-87C6-9AB2-60E11BEBB84C}" dt="2025-03-11T14:11:17.417" v="11" actId="1076"/>
        <pc:sldMkLst>
          <pc:docMk/>
          <pc:sldMk cId="109857222" sldId="256"/>
        </pc:sldMkLst>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ldChg>
    </pc:docChg>
  </pc:docChgLst>
  <pc:docChgLst>
    <pc:chgData name="Lindsay Vautour" userId="S::lvautour@united-church.ca::e85a353d-2799-4edf-884d-40213d31629a" providerId="AD" clId="Web-{F7BE8DAF-FFB4-7E49-C1B7-E04F94C7D7AF}"/>
    <pc:docChg chg="modSld">
      <pc:chgData name="Lindsay Vautour" userId="S::lvautour@united-church.ca::e85a353d-2799-4edf-884d-40213d31629a" providerId="AD" clId="Web-{F7BE8DAF-FFB4-7E49-C1B7-E04F94C7D7AF}" dt="2025-06-18T17:30:10.237" v="13"/>
      <pc:docMkLst>
        <pc:docMk/>
      </pc:docMkLst>
      <pc:sldChg chg="addSp delSp modSp">
        <pc:chgData name="Lindsay Vautour" userId="S::lvautour@united-church.ca::e85a353d-2799-4edf-884d-40213d31629a" providerId="AD" clId="Web-{F7BE8DAF-FFB4-7E49-C1B7-E04F94C7D7AF}" dt="2025-06-18T17:29:36.221" v="7" actId="20577"/>
        <pc:sldMkLst>
          <pc:docMk/>
          <pc:sldMk cId="109857222" sldId="256"/>
        </pc:sldMkLst>
      </pc:sldChg>
      <pc:sldChg chg="modSp modNotes">
        <pc:chgData name="Lindsay Vautour" userId="S::lvautour@united-church.ca::e85a353d-2799-4edf-884d-40213d31629a" providerId="AD" clId="Web-{F7BE8DAF-FFB4-7E49-C1B7-E04F94C7D7AF}" dt="2025-06-18T17:30:10.237" v="13"/>
        <pc:sldMkLst>
          <pc:docMk/>
          <pc:sldMk cId="439127099" sldId="257"/>
        </pc:sldMkLst>
      </pc:sldChg>
    </pc:docChg>
  </pc:docChgLst>
  <pc:docChgLst>
    <pc:chgData name="Lindsay Glennie" userId="S::lvautour@united-church.ca::e85a353d-2799-4edf-884d-40213d31629a" providerId="AD" clId="Web-{BBC968CE-7E8B-B82B-BFAC-66BDCC01ABB5}"/>
    <pc:docChg chg="modSld">
      <pc:chgData name="Lindsay Glennie" userId="S::lvautour@united-church.ca::e85a353d-2799-4edf-884d-40213d31629a" providerId="AD" clId="Web-{BBC968CE-7E8B-B82B-BFAC-66BDCC01ABB5}" dt="2025-09-17T12:45:13.936" v="1" actId="20577"/>
      <pc:docMkLst>
        <pc:docMk/>
      </pc:docMkLst>
      <pc:sldChg chg="modSp">
        <pc:chgData name="Lindsay Glennie" userId="S::lvautour@united-church.ca::e85a353d-2799-4edf-884d-40213d31629a" providerId="AD" clId="Web-{BBC968CE-7E8B-B82B-BFAC-66BDCC01ABB5}" dt="2025-09-17T12:45:13.936" v="1" actId="20577"/>
        <pc:sldMkLst>
          <pc:docMk/>
          <pc:sldMk cId="439127099" sldId="257"/>
        </pc:sldMkLst>
        <pc:spChg chg="mod">
          <ac:chgData name="Lindsay Glennie" userId="S::lvautour@united-church.ca::e85a353d-2799-4edf-884d-40213d31629a" providerId="AD" clId="Web-{BBC968CE-7E8B-B82B-BFAC-66BDCC01ABB5}" dt="2025-09-17T12:45:13.936" v="1"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05E7874E-FBD4-7EAB-4EBC-715D496BFAA7}"/>
    <pc:docChg chg="modSld">
      <pc:chgData name="Lindsay Vautour" userId="S::lvautour@united-church.ca::e85a353d-2799-4edf-884d-40213d31629a" providerId="AD" clId="Web-{05E7874E-FBD4-7EAB-4EBC-715D496BFAA7}" dt="2025-05-14T14:10:38.117" v="57"/>
      <pc:docMkLst>
        <pc:docMk/>
      </pc:docMkLst>
      <pc:sldChg chg="addSp delSp modSp">
        <pc:chgData name="Lindsay Vautour" userId="S::lvautour@united-church.ca::e85a353d-2799-4edf-884d-40213d31629a" providerId="AD" clId="Web-{05E7874E-FBD4-7EAB-4EBC-715D496BFAA7}" dt="2025-05-14T14:08:30.192" v="26" actId="1076"/>
        <pc:sldMkLst>
          <pc:docMk/>
          <pc:sldMk cId="109857222" sldId="256"/>
        </pc:sldMkLst>
      </pc:sldChg>
      <pc:sldChg chg="modSp modNotes">
        <pc:chgData name="Lindsay Vautour" userId="S::lvautour@united-church.ca::e85a353d-2799-4edf-884d-40213d31629a" providerId="AD" clId="Web-{05E7874E-FBD4-7EAB-4EBC-715D496BFAA7}" dt="2025-05-14T14:10:38.117" v="57"/>
        <pc:sldMkLst>
          <pc:docMk/>
          <pc:sldMk cId="439127099"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9/17/2025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youtu.be/Af4izKTpX_A?si=hNuyVHcVQPzglO-a"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united-church.ca/donate/healing-fund"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424242"/>
                </a:solidFill>
              </a:rPr>
              <a:t>In </a:t>
            </a:r>
            <a:r>
              <a:rPr lang="en-US" err="1">
                <a:solidFill>
                  <a:srgbClr val="424242"/>
                </a:solidFill>
              </a:rPr>
              <a:t>Wiikwemkoong</a:t>
            </a:r>
            <a:r>
              <a:rPr lang="en-US">
                <a:solidFill>
                  <a:srgbClr val="424242"/>
                </a:solidFill>
              </a:rPr>
              <a:t> Unceded Territory, the Healing with Horses program brings people together to share, listen, and connect with each other, the land, and the gentle strength of the horses guiding the healing journey.</a:t>
            </a:r>
            <a:endParaRPr lang="en-US"/>
          </a:p>
          <a:p>
            <a:endParaRPr lang="en-US" dirty="0">
              <a:solidFill>
                <a:srgbClr val="424242"/>
              </a:solidFill>
            </a:endParaRPr>
          </a:p>
          <a:p>
            <a:r>
              <a:rPr lang="en-US" dirty="0">
                <a:solidFill>
                  <a:srgbClr val="424242"/>
                </a:solidFill>
              </a:rPr>
              <a:t>Among them are four Ojibwe Spirit Horses, a rare and sacred breed. At one point in history, they were stolen from the community, but in an act of resilience and reconciliation, they have been returned to the land and the people who have always known and cherished them. Their presence is a living reminder of survival, restoration, and hope.</a:t>
            </a:r>
            <a:endParaRPr lang="en-US" dirty="0"/>
          </a:p>
          <a:p>
            <a:endParaRPr lang="en-US" dirty="0">
              <a:solidFill>
                <a:srgbClr val="424242"/>
              </a:solidFill>
            </a:endParaRPr>
          </a:p>
          <a:p>
            <a:r>
              <a:rPr lang="en-US" dirty="0">
                <a:solidFill>
                  <a:srgbClr val="424242"/>
                </a:solidFill>
              </a:rPr>
              <a:t>Supported by your Mission and Service gifts, the program blends equine therapy with Anishinaabe ways of knowing, the Medicine Wheel, and traditional teachings to support emotional, spiritual, and cultural healing. Children learn emotional regulation, adults reconnect with their inner strength, and participants find the courage to speak and be heard.</a:t>
            </a:r>
            <a:endParaRPr lang="en-US" dirty="0"/>
          </a:p>
          <a:p>
            <a:endParaRPr lang="en-US" dirty="0">
              <a:solidFill>
                <a:srgbClr val="424242"/>
              </a:solidFill>
            </a:endParaRPr>
          </a:p>
          <a:p>
            <a:r>
              <a:rPr lang="en-US" dirty="0">
                <a:solidFill>
                  <a:srgbClr val="424242"/>
                </a:solidFill>
                <a:hlinkClick r:id="rId3"/>
              </a:rPr>
              <a:t>Watch the video</a:t>
            </a:r>
            <a:r>
              <a:rPr lang="en-US">
                <a:solidFill>
                  <a:srgbClr val="424242"/>
                </a:solidFill>
              </a:rPr>
              <a:t> to see how these horses, and the people who work alongside them, are changing lives.</a:t>
            </a:r>
            <a:endParaRPr lang="en-US"/>
          </a:p>
          <a:p>
            <a:endParaRPr lang="en-US" dirty="0">
              <a:solidFill>
                <a:srgbClr val="424242"/>
              </a:solidFill>
            </a:endParaRPr>
          </a:p>
          <a:p>
            <a:r>
              <a:rPr lang="en-US" dirty="0">
                <a:solidFill>
                  <a:srgbClr val="424242"/>
                </a:solidFill>
              </a:rPr>
              <a:t>Thank you for supporting the </a:t>
            </a:r>
            <a:r>
              <a:rPr lang="en-US" u="sng" dirty="0">
                <a:solidFill>
                  <a:srgbClr val="D9230F"/>
                </a:solidFill>
                <a:hlinkClick r:id="rId4"/>
              </a:rPr>
              <a:t>Healing Fund</a:t>
            </a:r>
            <a:r>
              <a:rPr lang="en-US" dirty="0">
                <a:solidFill>
                  <a:srgbClr val="424242"/>
                </a:solidFill>
              </a:rPr>
              <a:t> through Mission and Service. Your generosity makes this life-changing work possible.</a:t>
            </a:r>
            <a:endParaRPr lang="en-US" dirty="0"/>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9/17/2025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9/17/2025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9/17/2025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9/17/2025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FB33DC6A-1F1C-4A06-834E-CFF88F1C0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Freeform: Shape 18">
            <a:extLst>
              <a:ext uri="{FF2B5EF4-FFF2-40B4-BE49-F238E27FC236}">
                <a16:creationId xmlns:a16="http://schemas.microsoft.com/office/drawing/2014/main" id="{0FE1D5CF-87B8-4A8A-AD3C-01D06A6076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208641" cy="6858000"/>
          </a:xfrm>
          <a:custGeom>
            <a:avLst/>
            <a:gdLst>
              <a:gd name="connsiteX0" fmla="*/ 0 w 6208641"/>
              <a:gd name="connsiteY0" fmla="*/ 0 h 6858000"/>
              <a:gd name="connsiteX1" fmla="*/ 5464181 w 6208641"/>
              <a:gd name="connsiteY1" fmla="*/ 0 h 6858000"/>
              <a:gd name="connsiteX2" fmla="*/ 5538086 w 6208641"/>
              <a:gd name="connsiteY2" fmla="*/ 159684 h 6858000"/>
              <a:gd name="connsiteX3" fmla="*/ 6208641 w 6208641"/>
              <a:gd name="connsiteY3" fmla="*/ 3706589 h 6858000"/>
              <a:gd name="connsiteX4" fmla="*/ 5734754 w 6208641"/>
              <a:gd name="connsiteY4" fmla="*/ 6730443 h 6858000"/>
              <a:gd name="connsiteX5" fmla="*/ 5689361 w 6208641"/>
              <a:gd name="connsiteY5" fmla="*/ 6858000 h 6858000"/>
              <a:gd name="connsiteX6" fmla="*/ 0 w 620864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8641" h="6858000">
                <a:moveTo>
                  <a:pt x="0" y="0"/>
                </a:moveTo>
                <a:lnTo>
                  <a:pt x="5464181" y="0"/>
                </a:lnTo>
                <a:lnTo>
                  <a:pt x="5538086" y="159684"/>
                </a:lnTo>
                <a:cubicBezTo>
                  <a:pt x="5961440" y="1172168"/>
                  <a:pt x="6208641" y="2392735"/>
                  <a:pt x="6208641" y="3706589"/>
                </a:cubicBezTo>
                <a:cubicBezTo>
                  <a:pt x="6208641" y="4801467"/>
                  <a:pt x="6036974" y="5831563"/>
                  <a:pt x="5734754" y="6730443"/>
                </a:cubicBezTo>
                <a:lnTo>
                  <a:pt x="568936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1" name="Freeform: Shape 20">
            <a:extLst>
              <a:ext uri="{FF2B5EF4-FFF2-40B4-BE49-F238E27FC236}">
                <a16:creationId xmlns:a16="http://schemas.microsoft.com/office/drawing/2014/main" id="{60926200-45C2-41E9-839F-31CD5FE4CD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03325" cy="6858000"/>
          </a:xfrm>
          <a:custGeom>
            <a:avLst/>
            <a:gdLst>
              <a:gd name="connsiteX0" fmla="*/ 0 w 6203325"/>
              <a:gd name="connsiteY0" fmla="*/ 0 h 6858000"/>
              <a:gd name="connsiteX1" fmla="*/ 5458865 w 6203325"/>
              <a:gd name="connsiteY1" fmla="*/ 0 h 6858000"/>
              <a:gd name="connsiteX2" fmla="*/ 5532770 w 6203325"/>
              <a:gd name="connsiteY2" fmla="*/ 159684 h 6858000"/>
              <a:gd name="connsiteX3" fmla="*/ 6203325 w 6203325"/>
              <a:gd name="connsiteY3" fmla="*/ 3706589 h 6858000"/>
              <a:gd name="connsiteX4" fmla="*/ 5729438 w 6203325"/>
              <a:gd name="connsiteY4" fmla="*/ 6730443 h 6858000"/>
              <a:gd name="connsiteX5" fmla="*/ 5684045 w 6203325"/>
              <a:gd name="connsiteY5" fmla="*/ 6858000 h 6858000"/>
              <a:gd name="connsiteX6" fmla="*/ 0 w 6203325"/>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3325" h="6858000">
                <a:moveTo>
                  <a:pt x="0" y="0"/>
                </a:moveTo>
                <a:lnTo>
                  <a:pt x="5458865" y="0"/>
                </a:lnTo>
                <a:lnTo>
                  <a:pt x="5532770" y="159684"/>
                </a:lnTo>
                <a:cubicBezTo>
                  <a:pt x="5956124" y="1172168"/>
                  <a:pt x="6203325" y="2392735"/>
                  <a:pt x="6203325" y="3706589"/>
                </a:cubicBezTo>
                <a:cubicBezTo>
                  <a:pt x="6203325" y="4801467"/>
                  <a:pt x="6031658" y="5831563"/>
                  <a:pt x="5729438" y="6730443"/>
                </a:cubicBezTo>
                <a:lnTo>
                  <a:pt x="5684045"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489098" y="1106034"/>
            <a:ext cx="5019074" cy="3204134"/>
          </a:xfrm>
        </p:spPr>
        <p:txBody>
          <a:bodyPr anchor="b">
            <a:normAutofit/>
          </a:bodyPr>
          <a:lstStyle/>
          <a:p>
            <a:pPr algn="l"/>
            <a:r>
              <a:rPr lang="en-US" sz="5400" b="1" dirty="0">
                <a:ea typeface="+mj-lt"/>
                <a:cs typeface="+mj-lt"/>
              </a:rPr>
              <a:t>Healing with Horses: Transforming through Trust</a:t>
            </a:r>
            <a:endParaRPr lang="en-US" dirty="0"/>
          </a:p>
        </p:txBody>
      </p:sp>
      <p:sp>
        <p:nvSpPr>
          <p:cNvPr id="23" name="Rectangle 2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67989"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5" name="Rectangle 2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098" y="4546920"/>
            <a:ext cx="501907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white and brown text&#10;&#10;AI-generated content may be incorrect.">
            <a:extLst>
              <a:ext uri="{FF2B5EF4-FFF2-40B4-BE49-F238E27FC236}">
                <a16:creationId xmlns:a16="http://schemas.microsoft.com/office/drawing/2014/main" id="{766552AE-41AF-C8FA-CB99-9FDA37AA9BAF}"/>
              </a:ext>
            </a:extLst>
          </p:cNvPr>
          <p:cNvPicPr>
            <a:picLocks noChangeAspect="1"/>
          </p:cNvPicPr>
          <p:nvPr/>
        </p:nvPicPr>
        <p:blipFill>
          <a:blip r:embed="rId2"/>
          <a:stretch>
            <a:fillRect/>
          </a:stretch>
        </p:blipFill>
        <p:spPr>
          <a:xfrm>
            <a:off x="6955971" y="5072107"/>
            <a:ext cx="4708833" cy="588604"/>
          </a:xfrm>
          <a:prstGeom prst="rect">
            <a:avLst/>
          </a:prstGeom>
        </p:spPr>
      </p:pic>
      <p:pic>
        <p:nvPicPr>
          <p:cNvPr id="3" name="Picture 2">
            <a:extLst>
              <a:ext uri="{FF2B5EF4-FFF2-40B4-BE49-F238E27FC236}">
                <a16:creationId xmlns:a16="http://schemas.microsoft.com/office/drawing/2014/main" id="{68EFBD25-8099-04DB-5708-9E744EE68D94}"/>
              </a:ext>
            </a:extLst>
          </p:cNvPr>
          <p:cNvPicPr>
            <a:picLocks noChangeAspect="1"/>
          </p:cNvPicPr>
          <p:nvPr/>
        </p:nvPicPr>
        <p:blipFill>
          <a:blip r:embed="rId3"/>
          <a:stretch>
            <a:fillRect/>
          </a:stretch>
        </p:blipFill>
        <p:spPr>
          <a:xfrm>
            <a:off x="7264400" y="895350"/>
            <a:ext cx="4089400" cy="3606800"/>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These horses, and the people who work alongside them, are changing lives.</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3c940ca1-5ff5-4c12-9ecd-e33ede4a829f" ContentTypeId="0x0101" PreviousValue="fals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7" ma:contentTypeDescription="Create a new document." ma:contentTypeScope="" ma:versionID="49760f1bb5ef71721dc2db7cbb874003">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784f4a7c7f553042fa05c82cb60094a5"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element name="MediaServiceBillingMetadata" ma:index="3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B5D6D4C-D6B3-40A1-BF2B-F075316214BD}">
  <ds:schemaRefs>
    <ds:schemaRef ds:uri="Microsoft.SharePoint.Taxonomy.ContentTypeSync"/>
  </ds:schemaRefs>
</ds:datastoreItem>
</file>

<file path=customXml/itemProps2.xml><?xml version="1.0" encoding="utf-8"?>
<ds:datastoreItem xmlns:ds="http://schemas.openxmlformats.org/officeDocument/2006/customXml" ds:itemID="{6B6CBB7C-13E7-434E-9593-4AC2A3848075}">
  <ds:schemaRefs>
    <ds:schemaRef ds:uri="http://schemas.microsoft.com/sharepoint/v3/contenttype/forms"/>
  </ds:schemaRefs>
</ds:datastoreItem>
</file>

<file path=customXml/itemProps3.xml><?xml version="1.0" encoding="utf-8"?>
<ds:datastoreItem xmlns:ds="http://schemas.openxmlformats.org/officeDocument/2006/customXml" ds:itemID="{F54A8DDB-0711-41F2-8677-46A3DBE4AD19}">
  <ds:schemaRefs>
    <ds:schemaRef ds:uri="http://schemas.microsoft.com/office/2006/metadata/properties"/>
    <ds:schemaRef ds:uri="http://schemas.microsoft.com/office/infopath/2007/PartnerControls"/>
    <ds:schemaRef ds:uri="http://purl.org/dc/dcmitype/"/>
    <ds:schemaRef ds:uri="eb6d8c5d-5b31-4807-8756-a31b61bec20d"/>
    <ds:schemaRef ds:uri="http://schemas.microsoft.com/office/2006/documentManagement/types"/>
    <ds:schemaRef ds:uri="51dc2e4b-bf63-4bda-b747-c27924f79ae2"/>
    <ds:schemaRef ds:uri="http://purl.org/dc/elements/1.1/"/>
    <ds:schemaRef ds:uri="http://purl.org/dc/terms/"/>
    <ds:schemaRef ds:uri="http://schemas.openxmlformats.org/package/2006/metadata/core-properties"/>
    <ds:schemaRef ds:uri="f235ab88-6d95-44b4-9fae-e6e389b95fc3"/>
    <ds:schemaRef ds:uri="http://www.w3.org/XML/1998/namespace"/>
  </ds:schemaRefs>
</ds:datastoreItem>
</file>

<file path=customXml/itemProps4.xml><?xml version="1.0" encoding="utf-8"?>
<ds:datastoreItem xmlns:ds="http://schemas.openxmlformats.org/officeDocument/2006/customXml" ds:itemID="{5415F9B3-F6C2-4A48-B987-5425B96B04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230</Words>
  <Application>Microsoft Office PowerPoint</Application>
  <PresentationFormat>Widescreen</PresentationFormat>
  <Paragraphs>12</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Healing with Horses: Transforming through Trust</vt:lpstr>
      <vt:lpstr>These horses, and the people who work alongside them, are changing lives.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MandS Stories Healing with Horses</dc:title>
  <dc:creator>The United Church of Canada</dc:creator>
  <cp:lastModifiedBy>Cara James</cp:lastModifiedBy>
  <cp:revision>142</cp:revision>
  <dcterms:created xsi:type="dcterms:W3CDTF">2025-02-11T15:15:10Z</dcterms:created>
  <dcterms:modified xsi:type="dcterms:W3CDTF">2025-09-17T13:29:46Z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