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4B7314-C8D5-1FA3-2E6D-642CD453BC10}" v="5" dt="2025-09-17T12:45:35.6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6" d="100"/>
          <a:sy n="66" d="100"/>
        </p:scale>
        <p:origin x="48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ldChg>
      <pc:sldChg chg="modSp modNotes">
        <pc:chgData name="Lindsay Vautour" userId="S::lvautour@united-church.ca::e85a353d-2799-4edf-884d-40213d31629a" providerId="AD" clId="Web-{DD9DB36C-D0E4-22BF-D42E-DCBD495BA923}" dt="2025-02-25T19:19:59.937" v="61"/>
        <pc:sldMkLst>
          <pc:docMk/>
          <pc:sldMk cId="439127099" sldId="257"/>
        </pc:sldMkLst>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ldChg>
      <pc:sldChg chg="delSp modSp new">
        <pc:chgData name="Lindsay Vautour" userId="S::lvautour@united-church.ca::e85a353d-2799-4edf-884d-40213d31629a" providerId="AD" clId="Web-{2B52339C-6503-CC24-4926-0F2D2F3073F4}" dt="2025-02-12T13:43:01.090" v="42"/>
        <pc:sldMkLst>
          <pc:docMk/>
          <pc:sldMk cId="439127099" sldId="257"/>
        </pc:sldMkLst>
      </pc:sldChg>
      <pc:sldChg chg="modSp new del">
        <pc:chgData name="Lindsay Vautour" userId="S::lvautour@united-church.ca::e85a353d-2799-4edf-884d-40213d31629a" providerId="AD" clId="Web-{2B52339C-6503-CC24-4926-0F2D2F3073F4}" dt="2025-02-12T13:42:34.137" v="30"/>
        <pc:sldMkLst>
          <pc:docMk/>
          <pc:sldMk cId="4206848432" sldId="257"/>
        </pc:sldMkLst>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9C9D2478-2A0B-B7CA-751E-7F4911BC74A3}"/>
    <pc:docChg chg="modSld">
      <pc:chgData name="Lindsay Vautour" userId="S::lvautour@united-church.ca::e85a353d-2799-4edf-884d-40213d31629a" providerId="AD" clId="Web-{9C9D2478-2A0B-B7CA-751E-7F4911BC74A3}" dt="2025-07-17T13:05:38.825" v="51" actId="1076"/>
      <pc:docMkLst>
        <pc:docMk/>
      </pc:docMkLst>
      <pc:sldChg chg="addSp delSp modSp">
        <pc:chgData name="Lindsay Vautour" userId="S::lvautour@united-church.ca::e85a353d-2799-4edf-884d-40213d31629a" providerId="AD" clId="Web-{9C9D2478-2A0B-B7CA-751E-7F4911BC74A3}" dt="2025-07-17T13:05:38.825" v="51" actId="1076"/>
        <pc:sldMkLst>
          <pc:docMk/>
          <pc:sldMk cId="109857222" sldId="256"/>
        </pc:sldMkLst>
      </pc:sldChg>
      <pc:sldChg chg="modSp modNotes">
        <pc:chgData name="Lindsay Vautour" userId="S::lvautour@united-church.ca::e85a353d-2799-4edf-884d-40213d31629a" providerId="AD" clId="Web-{9C9D2478-2A0B-B7CA-751E-7F4911BC74A3}" dt="2025-07-17T13:04:33.464" v="39"/>
        <pc:sldMkLst>
          <pc:docMk/>
          <pc:sldMk cId="439127099" sldId="257"/>
        </pc:sldMkLst>
      </pc:sldChg>
    </pc:docChg>
  </pc:docChgLst>
  <pc:docChgLst>
    <pc:chgData name="Lindsay Vautour" userId="S::lvautour@united-church.ca::e85a353d-2799-4edf-884d-40213d31629a" providerId="AD" clId="Web-{A1EEEAE6-C07F-8399-036A-1942B34657C4}"/>
    <pc:docChg chg="modSld">
      <pc:chgData name="Lindsay Vautour" userId="S::lvautour@united-church.ca::e85a353d-2799-4edf-884d-40213d31629a" providerId="AD" clId="Web-{A1EEEAE6-C07F-8399-036A-1942B34657C4}" dt="2025-08-20T14:05:41.825" v="15"/>
      <pc:docMkLst>
        <pc:docMk/>
      </pc:docMkLst>
      <pc:sldChg chg="modSp">
        <pc:chgData name="Lindsay Vautour" userId="S::lvautour@united-church.ca::e85a353d-2799-4edf-884d-40213d31629a" providerId="AD" clId="Web-{A1EEEAE6-C07F-8399-036A-1942B34657C4}" dt="2025-08-20T14:05:41.825" v="15"/>
        <pc:sldMkLst>
          <pc:docMk/>
          <pc:sldMk cId="109857222" sldId="256"/>
        </pc:sldMkLst>
        <pc:spChg chg="mod">
          <ac:chgData name="Lindsay Vautour" userId="S::lvautour@united-church.ca::e85a353d-2799-4edf-884d-40213d31629a" providerId="AD" clId="Web-{A1EEEAE6-C07F-8399-036A-1942B34657C4}" dt="2025-08-20T14:04:44.605" v="2" actId="20577"/>
          <ac:spMkLst>
            <pc:docMk/>
            <pc:sldMk cId="109857222" sldId="256"/>
            <ac:spMk id="2" creationId="{00000000-0000-0000-0000-000000000000}"/>
          </ac:spMkLst>
        </pc:spChg>
        <pc:picChg chg="mod">
          <ac:chgData name="Lindsay Vautour" userId="S::lvautour@united-church.ca::e85a353d-2799-4edf-884d-40213d31629a" providerId="AD" clId="Web-{A1EEEAE6-C07F-8399-036A-1942B34657C4}" dt="2025-08-20T14:05:41.825" v="15"/>
          <ac:picMkLst>
            <pc:docMk/>
            <pc:sldMk cId="109857222" sldId="256"/>
            <ac:picMk id="5" creationId="{011541AD-9D09-E3A5-6078-4E7B2ED9915C}"/>
          </ac:picMkLst>
        </pc:picChg>
      </pc:sldChg>
      <pc:sldChg chg="modSp modNotes">
        <pc:chgData name="Lindsay Vautour" userId="S::lvautour@united-church.ca::e85a353d-2799-4edf-884d-40213d31629a" providerId="AD" clId="Web-{A1EEEAE6-C07F-8399-036A-1942B34657C4}" dt="2025-08-20T14:05:36.184" v="14"/>
        <pc:sldMkLst>
          <pc:docMk/>
          <pc:sldMk cId="439127099" sldId="257"/>
        </pc:sldMkLst>
        <pc:spChg chg="mod">
          <ac:chgData name="Lindsay Vautour" userId="S::lvautour@united-church.ca::e85a353d-2799-4edf-884d-40213d31629a" providerId="AD" clId="Web-{A1EEEAE6-C07F-8399-036A-1942B34657C4}" dt="2025-08-20T14:04:53.777" v="5"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2CF1C40E-5AA5-3B3E-80F5-D857C22B2A5D}"/>
    <pc:docChg chg="modSld">
      <pc:chgData name="Lindsay Vautour" userId="S::lvautour@united-church.ca::e85a353d-2799-4edf-884d-40213d31629a" providerId="AD" clId="Web-{2CF1C40E-5AA5-3B3E-80F5-D857C22B2A5D}" dt="2025-08-20T14:02:59.248" v="22"/>
      <pc:docMkLst>
        <pc:docMk/>
      </pc:docMkLst>
      <pc:sldChg chg="addSp delSp modSp">
        <pc:chgData name="Lindsay Vautour" userId="S::lvautour@united-church.ca::e85a353d-2799-4edf-884d-40213d31629a" providerId="AD" clId="Web-{2CF1C40E-5AA5-3B3E-80F5-D857C22B2A5D}" dt="2025-08-20T14:02:12.966" v="15" actId="1076"/>
        <pc:sldMkLst>
          <pc:docMk/>
          <pc:sldMk cId="109857222" sldId="256"/>
        </pc:sldMkLst>
        <pc:spChg chg="mod">
          <ac:chgData name="Lindsay Vautour" userId="S::lvautour@united-church.ca::e85a353d-2799-4edf-884d-40213d31629a" providerId="AD" clId="Web-{2CF1C40E-5AA5-3B3E-80F5-D857C22B2A5D}" dt="2025-08-20T14:02:03.512" v="13"/>
          <ac:spMkLst>
            <pc:docMk/>
            <pc:sldMk cId="109857222" sldId="256"/>
            <ac:spMk id="2" creationId="{00000000-0000-0000-0000-000000000000}"/>
          </ac:spMkLst>
        </pc:spChg>
        <pc:spChg chg="add">
          <ac:chgData name="Lindsay Vautour" userId="S::lvautour@united-church.ca::e85a353d-2799-4edf-884d-40213d31629a" providerId="AD" clId="Web-{2CF1C40E-5AA5-3B3E-80F5-D857C22B2A5D}" dt="2025-08-20T14:02:03.512" v="13"/>
          <ac:spMkLst>
            <pc:docMk/>
            <pc:sldMk cId="109857222" sldId="256"/>
            <ac:spMk id="17" creationId="{FB33DC6A-1F1C-4A06-834E-CFF88F1C0BB9}"/>
          </ac:spMkLst>
        </pc:spChg>
        <pc:spChg chg="add">
          <ac:chgData name="Lindsay Vautour" userId="S::lvautour@united-church.ca::e85a353d-2799-4edf-884d-40213d31629a" providerId="AD" clId="Web-{2CF1C40E-5AA5-3B3E-80F5-D857C22B2A5D}" dt="2025-08-20T14:02:03.512" v="13"/>
          <ac:spMkLst>
            <pc:docMk/>
            <pc:sldMk cId="109857222" sldId="256"/>
            <ac:spMk id="19" creationId="{0FE1D5CF-87B8-4A8A-AD3C-01D06A60769B}"/>
          </ac:spMkLst>
        </pc:spChg>
        <pc:spChg chg="add">
          <ac:chgData name="Lindsay Vautour" userId="S::lvautour@united-church.ca::e85a353d-2799-4edf-884d-40213d31629a" providerId="AD" clId="Web-{2CF1C40E-5AA5-3B3E-80F5-D857C22B2A5D}" dt="2025-08-20T14:02:03.512" v="13"/>
          <ac:spMkLst>
            <pc:docMk/>
            <pc:sldMk cId="109857222" sldId="256"/>
            <ac:spMk id="21" creationId="{60926200-45C2-41E9-839F-31CD5FE4CD59}"/>
          </ac:spMkLst>
        </pc:spChg>
        <pc:spChg chg="add">
          <ac:chgData name="Lindsay Vautour" userId="S::lvautour@united-church.ca::e85a353d-2799-4edf-884d-40213d31629a" providerId="AD" clId="Web-{2CF1C40E-5AA5-3B3E-80F5-D857C22B2A5D}" dt="2025-08-20T14:02:03.512" v="13"/>
          <ac:spMkLst>
            <pc:docMk/>
            <pc:sldMk cId="109857222" sldId="256"/>
            <ac:spMk id="23" creationId="{AF2F604E-43BE-4DC3-B983-E071523364F8}"/>
          </ac:spMkLst>
        </pc:spChg>
        <pc:spChg chg="add">
          <ac:chgData name="Lindsay Vautour" userId="S::lvautour@united-church.ca::e85a353d-2799-4edf-884d-40213d31629a" providerId="AD" clId="Web-{2CF1C40E-5AA5-3B3E-80F5-D857C22B2A5D}" dt="2025-08-20T14:02:03.512" v="13"/>
          <ac:spMkLst>
            <pc:docMk/>
            <pc:sldMk cId="109857222" sldId="256"/>
            <ac:spMk id="25" creationId="{08C9B587-E65E-4B52-B37C-ABEBB6E87928}"/>
          </ac:spMkLst>
        </pc:spChg>
        <pc:picChg chg="mod">
          <ac:chgData name="Lindsay Vautour" userId="S::lvautour@united-church.ca::e85a353d-2799-4edf-884d-40213d31629a" providerId="AD" clId="Web-{2CF1C40E-5AA5-3B3E-80F5-D857C22B2A5D}" dt="2025-08-20T14:02:12.966" v="15" actId="1076"/>
          <ac:picMkLst>
            <pc:docMk/>
            <pc:sldMk cId="109857222" sldId="256"/>
            <ac:picMk id="5" creationId="{011541AD-9D09-E3A5-6078-4E7B2ED9915C}"/>
          </ac:picMkLst>
        </pc:picChg>
        <pc:picChg chg="mod">
          <ac:chgData name="Lindsay Vautour" userId="S::lvautour@united-church.ca::e85a353d-2799-4edf-884d-40213d31629a" providerId="AD" clId="Web-{2CF1C40E-5AA5-3B3E-80F5-D857C22B2A5D}" dt="2025-08-20T14:02:03.512" v="13"/>
          <ac:picMkLst>
            <pc:docMk/>
            <pc:sldMk cId="109857222" sldId="256"/>
            <ac:picMk id="6" creationId="{766552AE-41AF-C8FA-CB99-9FDA37AA9BAF}"/>
          </ac:picMkLst>
        </pc:picChg>
      </pc:sldChg>
      <pc:sldChg chg="modSp modNotes">
        <pc:chgData name="Lindsay Vautour" userId="S::lvautour@united-church.ca::e85a353d-2799-4edf-884d-40213d31629a" providerId="AD" clId="Web-{2CF1C40E-5AA5-3B3E-80F5-D857C22B2A5D}" dt="2025-08-20T14:02:59.248" v="22"/>
        <pc:sldMkLst>
          <pc:docMk/>
          <pc:sldMk cId="439127099" sldId="257"/>
        </pc:sldMkLst>
        <pc:spChg chg="mod">
          <ac:chgData name="Lindsay Vautour" userId="S::lvautour@united-church.ca::e85a353d-2799-4edf-884d-40213d31629a" providerId="AD" clId="Web-{2CF1C40E-5AA5-3B3E-80F5-D857C22B2A5D}" dt="2025-08-20T14:01:39.403" v="11"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ldChg>
    </pc:docChg>
  </pc:docChgLst>
  <pc:docChgLst>
    <pc:chgData name="Lindsay Vautour" userId="S::lvautour@united-church.ca::e85a353d-2799-4edf-884d-40213d31629a" providerId="AD" clId="Web-{F7BE8DAF-FFB4-7E49-C1B7-E04F94C7D7AF}"/>
    <pc:docChg chg="modSld">
      <pc:chgData name="Lindsay Vautour" userId="S::lvautour@united-church.ca::e85a353d-2799-4edf-884d-40213d31629a" providerId="AD" clId="Web-{F7BE8DAF-FFB4-7E49-C1B7-E04F94C7D7AF}" dt="2025-06-18T17:30:10.237" v="13"/>
      <pc:docMkLst>
        <pc:docMk/>
      </pc:docMkLst>
      <pc:sldChg chg="addSp delSp modSp">
        <pc:chgData name="Lindsay Vautour" userId="S::lvautour@united-church.ca::e85a353d-2799-4edf-884d-40213d31629a" providerId="AD" clId="Web-{F7BE8DAF-FFB4-7E49-C1B7-E04F94C7D7AF}" dt="2025-06-18T17:29:36.221" v="7" actId="20577"/>
        <pc:sldMkLst>
          <pc:docMk/>
          <pc:sldMk cId="109857222" sldId="256"/>
        </pc:sldMkLst>
      </pc:sldChg>
      <pc:sldChg chg="modSp modNotes">
        <pc:chgData name="Lindsay Vautour" userId="S::lvautour@united-church.ca::e85a353d-2799-4edf-884d-40213d31629a" providerId="AD" clId="Web-{F7BE8DAF-FFB4-7E49-C1B7-E04F94C7D7AF}" dt="2025-06-18T17:30:10.237" v="13"/>
        <pc:sldMkLst>
          <pc:docMk/>
          <pc:sldMk cId="439127099" sldId="257"/>
        </pc:sldMkLst>
      </pc:sldChg>
    </pc:docChg>
  </pc:docChgLst>
  <pc:docChgLst>
    <pc:chgData name="Lindsay Glennie" userId="S::lvautour@united-church.ca::e85a353d-2799-4edf-884d-40213d31629a" providerId="AD" clId="Web-{1E4B7314-C8D5-1FA3-2E6D-642CD453BC10}"/>
    <pc:docChg chg="modSld">
      <pc:chgData name="Lindsay Glennie" userId="S::lvautour@united-church.ca::e85a353d-2799-4edf-884d-40213d31629a" providerId="AD" clId="Web-{1E4B7314-C8D5-1FA3-2E6D-642CD453BC10}" dt="2025-09-17T12:45:51.674" v="6"/>
      <pc:docMkLst>
        <pc:docMk/>
      </pc:docMkLst>
      <pc:sldChg chg="modSp">
        <pc:chgData name="Lindsay Glennie" userId="S::lvautour@united-church.ca::e85a353d-2799-4edf-884d-40213d31629a" providerId="AD" clId="Web-{1E4B7314-C8D5-1FA3-2E6D-642CD453BC10}" dt="2025-09-17T12:44:56.956" v="1" actId="20577"/>
        <pc:sldMkLst>
          <pc:docMk/>
          <pc:sldMk cId="109857222" sldId="256"/>
        </pc:sldMkLst>
        <pc:spChg chg="mod">
          <ac:chgData name="Lindsay Glennie" userId="S::lvautour@united-church.ca::e85a353d-2799-4edf-884d-40213d31629a" providerId="AD" clId="Web-{1E4B7314-C8D5-1FA3-2E6D-642CD453BC10}" dt="2025-09-17T12:44:56.956" v="1" actId="20577"/>
          <ac:spMkLst>
            <pc:docMk/>
            <pc:sldMk cId="109857222" sldId="256"/>
            <ac:spMk id="2" creationId="{00000000-0000-0000-0000-000000000000}"/>
          </ac:spMkLst>
        </pc:spChg>
      </pc:sldChg>
      <pc:sldChg chg="modSp modNotes">
        <pc:chgData name="Lindsay Glennie" userId="S::lvautour@united-church.ca::e85a353d-2799-4edf-884d-40213d31629a" providerId="AD" clId="Web-{1E4B7314-C8D5-1FA3-2E6D-642CD453BC10}" dt="2025-09-17T12:45:51.674" v="6"/>
        <pc:sldMkLst>
          <pc:docMk/>
          <pc:sldMk cId="439127099" sldId="257"/>
        </pc:sldMkLst>
        <pc:spChg chg="mod">
          <ac:chgData name="Lindsay Glennie" userId="S::lvautour@united-church.ca::e85a353d-2799-4edf-884d-40213d31629a" providerId="AD" clId="Web-{1E4B7314-C8D5-1FA3-2E6D-642CD453BC10}" dt="2025-09-17T12:45:35.627" v="4"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05E7874E-FBD4-7EAB-4EBC-715D496BFAA7}"/>
    <pc:docChg chg="modSld">
      <pc:chgData name="Lindsay Vautour" userId="S::lvautour@united-church.ca::e85a353d-2799-4edf-884d-40213d31629a" providerId="AD" clId="Web-{05E7874E-FBD4-7EAB-4EBC-715D496BFAA7}" dt="2025-05-14T14:10:38.117" v="57"/>
      <pc:docMkLst>
        <pc:docMk/>
      </pc:docMkLst>
      <pc:sldChg chg="addSp delSp modSp">
        <pc:chgData name="Lindsay Vautour" userId="S::lvautour@united-church.ca::e85a353d-2799-4edf-884d-40213d31629a" providerId="AD" clId="Web-{05E7874E-FBD4-7EAB-4EBC-715D496BFAA7}" dt="2025-05-14T14:08:30.192" v="26" actId="1076"/>
        <pc:sldMkLst>
          <pc:docMk/>
          <pc:sldMk cId="109857222" sldId="256"/>
        </pc:sldMkLst>
      </pc:sldChg>
      <pc:sldChg chg="modSp modNotes">
        <pc:chgData name="Lindsay Vautour" userId="S::lvautour@united-church.ca::e85a353d-2799-4edf-884d-40213d31629a" providerId="AD" clId="Web-{05E7874E-FBD4-7EAB-4EBC-715D496BFAA7}" dt="2025-05-14T14:10:38.117" v="57"/>
        <pc:sldMkLst>
          <pc:docMk/>
          <pc:sldMk cId="439127099"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9/17/2025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nited-church.ca/social-action/justice-initiatives/anti-racism/40-days-engagement-anti-racism"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424242"/>
                </a:solidFill>
              </a:rPr>
              <a:t>The </a:t>
            </a:r>
            <a:r>
              <a:rPr lang="en-US">
                <a:solidFill>
                  <a:srgbClr val="424242"/>
                </a:solidFill>
                <a:hlinkClick r:id="rId3"/>
              </a:rPr>
              <a:t>40 Days of Engagement on Anti-Racism</a:t>
            </a:r>
            <a:r>
              <a:rPr lang="en-US">
                <a:solidFill>
                  <a:srgbClr val="424242"/>
                </a:solidFill>
              </a:rPr>
              <a:t> are underway, and now is the best time to join in. Wherever you are on the journey, today is the right day to take the next step. Across Canada and beyond, people are gathering in faith and courage to confront racism, to listen deeply, and to act for justice.</a:t>
            </a:r>
            <a:endParaRPr lang="en-US"/>
          </a:p>
          <a:p>
            <a:r>
              <a:rPr lang="en-US">
                <a:solidFill>
                  <a:srgbClr val="424242"/>
                </a:solidFill>
              </a:rPr>
              <a:t> </a:t>
            </a:r>
            <a:endParaRPr lang="en-US"/>
          </a:p>
          <a:p>
            <a:r>
              <a:rPr lang="en-US">
                <a:solidFill>
                  <a:srgbClr val="424242"/>
                </a:solidFill>
              </a:rPr>
              <a:t>This is not a quick or easy process. The conversations can be uncomfortable. They reveal where racism lives—in systems, in communities, and within ourselves—and they push us to ask: What does justice look like in real life?</a:t>
            </a:r>
            <a:endParaRPr lang="en-US"/>
          </a:p>
          <a:p>
            <a:r>
              <a:rPr lang="en-US">
                <a:solidFill>
                  <a:srgbClr val="424242"/>
                </a:solidFill>
              </a:rPr>
              <a:t> </a:t>
            </a:r>
            <a:endParaRPr lang="en-US"/>
          </a:p>
          <a:p>
            <a:r>
              <a:rPr lang="en-US">
                <a:solidFill>
                  <a:srgbClr val="424242"/>
                </a:solidFill>
              </a:rPr>
              <a:t>Every day in this program offers tools to walk this path: prayers that ground us, reflections that shift perspectives, stories and videos that bring lived experiences into focus, and action steps that help turn awareness into change. These resources are created by ministers, lay leaders, educators, and community members—people who bring lived experience, wisdom, and hope.</a:t>
            </a:r>
            <a:endParaRPr lang="en-US"/>
          </a:p>
          <a:p>
            <a:r>
              <a:rPr lang="en-US">
                <a:solidFill>
                  <a:srgbClr val="424242"/>
                </a:solidFill>
              </a:rPr>
              <a:t> </a:t>
            </a:r>
            <a:endParaRPr lang="en-US"/>
          </a:p>
          <a:p>
            <a:r>
              <a:rPr lang="en-US">
                <a:solidFill>
                  <a:srgbClr val="424242"/>
                </a:solidFill>
              </a:rPr>
              <a:t>This work is not just about understanding racism. It’s about dismantling it.</a:t>
            </a:r>
            <a:endParaRPr lang="en-US"/>
          </a:p>
          <a:p>
            <a:r>
              <a:rPr lang="en-US">
                <a:solidFill>
                  <a:srgbClr val="424242"/>
                </a:solidFill>
              </a:rPr>
              <a:t> </a:t>
            </a:r>
            <a:endParaRPr lang="en-US"/>
          </a:p>
          <a:p>
            <a:r>
              <a:rPr lang="en-US">
                <a:solidFill>
                  <a:srgbClr val="424242"/>
                </a:solidFill>
              </a:rPr>
              <a:t>From October 14 to November 28, 2025, the 40 Days include:</a:t>
            </a:r>
            <a:endParaRPr lang="en-US"/>
          </a:p>
          <a:p>
            <a:r>
              <a:rPr lang="en-US">
                <a:solidFill>
                  <a:srgbClr val="424242"/>
                </a:solidFill>
              </a:rPr>
              <a:t> </a:t>
            </a:r>
            <a:endParaRPr lang="en-US"/>
          </a:p>
          <a:p>
            <a:r>
              <a:rPr lang="en-US">
                <a:solidFill>
                  <a:srgbClr val="424242"/>
                </a:solidFill>
              </a:rPr>
              <a:t>Live online events with dynamic speakers every Wednesday at 6:00 p.m. ET</a:t>
            </a:r>
            <a:endParaRPr lang="en-US"/>
          </a:p>
          <a:p>
            <a:r>
              <a:rPr lang="en-US">
                <a:solidFill>
                  <a:srgbClr val="424242"/>
                </a:solidFill>
              </a:rPr>
              <a:t>Weekly short videos with accompanying reflections and action items</a:t>
            </a:r>
            <a:endParaRPr lang="en-US"/>
          </a:p>
          <a:p>
            <a:r>
              <a:rPr lang="en-US">
                <a:solidFill>
                  <a:srgbClr val="424242"/>
                </a:solidFill>
              </a:rPr>
              <a:t>Downloadable resources designed for both groups and individuals</a:t>
            </a:r>
            <a:endParaRPr lang="en-US"/>
          </a:p>
          <a:p>
            <a:r>
              <a:rPr lang="en-US">
                <a:solidFill>
                  <a:srgbClr val="424242"/>
                </a:solidFill>
              </a:rPr>
              <a:t>The learning doesn’t stop there. All resources remain available online so that individuals, congregations, and community groups can keep learning, keep talking, and keep acting. Anti-racism is a lifelong journey.</a:t>
            </a:r>
            <a:endParaRPr lang="en-US"/>
          </a:p>
          <a:p>
            <a:r>
              <a:rPr lang="en-US">
                <a:solidFill>
                  <a:srgbClr val="424242"/>
                </a:solidFill>
              </a:rPr>
              <a:t> </a:t>
            </a:r>
            <a:endParaRPr lang="en-US"/>
          </a:p>
          <a:p>
            <a:r>
              <a:rPr lang="en-US">
                <a:solidFill>
                  <a:srgbClr val="424242"/>
                </a:solidFill>
              </a:rPr>
              <a:t>Your Mission and Service gifts make this vital work possible, not just for 40 days, but every day. Through your generosity, the United Church of Canada continues to live into its commitment to becoming an anti-racist church, and to work toward a world where every person is treated with dignity, equity, and love. Thank you.</a:t>
            </a:r>
            <a:endParaRPr lang="en-US"/>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9/17/2025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9/17/2025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9/17/2025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B33DC6A-1F1C-4A06-834E-CFF88F1C0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Freeform: Shape 18">
            <a:extLst>
              <a:ext uri="{FF2B5EF4-FFF2-40B4-BE49-F238E27FC236}">
                <a16:creationId xmlns:a16="http://schemas.microsoft.com/office/drawing/2014/main" id="{0FE1D5CF-87B8-4A8A-AD3C-01D06A6076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208641" cy="6858000"/>
          </a:xfrm>
          <a:custGeom>
            <a:avLst/>
            <a:gdLst>
              <a:gd name="connsiteX0" fmla="*/ 0 w 6208641"/>
              <a:gd name="connsiteY0" fmla="*/ 0 h 6858000"/>
              <a:gd name="connsiteX1" fmla="*/ 5464181 w 6208641"/>
              <a:gd name="connsiteY1" fmla="*/ 0 h 6858000"/>
              <a:gd name="connsiteX2" fmla="*/ 5538086 w 6208641"/>
              <a:gd name="connsiteY2" fmla="*/ 159684 h 6858000"/>
              <a:gd name="connsiteX3" fmla="*/ 6208641 w 6208641"/>
              <a:gd name="connsiteY3" fmla="*/ 3706589 h 6858000"/>
              <a:gd name="connsiteX4" fmla="*/ 5734754 w 6208641"/>
              <a:gd name="connsiteY4" fmla="*/ 6730443 h 6858000"/>
              <a:gd name="connsiteX5" fmla="*/ 5689361 w 6208641"/>
              <a:gd name="connsiteY5" fmla="*/ 6858000 h 6858000"/>
              <a:gd name="connsiteX6" fmla="*/ 0 w 620864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8641" h="6858000">
                <a:moveTo>
                  <a:pt x="0" y="0"/>
                </a:moveTo>
                <a:lnTo>
                  <a:pt x="5464181" y="0"/>
                </a:lnTo>
                <a:lnTo>
                  <a:pt x="5538086" y="159684"/>
                </a:lnTo>
                <a:cubicBezTo>
                  <a:pt x="5961440" y="1172168"/>
                  <a:pt x="6208641" y="2392735"/>
                  <a:pt x="6208641" y="3706589"/>
                </a:cubicBezTo>
                <a:cubicBezTo>
                  <a:pt x="6208641" y="4801467"/>
                  <a:pt x="6036974" y="5831563"/>
                  <a:pt x="5734754" y="6730443"/>
                </a:cubicBezTo>
                <a:lnTo>
                  <a:pt x="568936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1" name="Freeform: Shape 20">
            <a:extLst>
              <a:ext uri="{FF2B5EF4-FFF2-40B4-BE49-F238E27FC236}">
                <a16:creationId xmlns:a16="http://schemas.microsoft.com/office/drawing/2014/main" id="{60926200-45C2-41E9-839F-31CD5FE4CD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03325" cy="6858000"/>
          </a:xfrm>
          <a:custGeom>
            <a:avLst/>
            <a:gdLst>
              <a:gd name="connsiteX0" fmla="*/ 0 w 6203325"/>
              <a:gd name="connsiteY0" fmla="*/ 0 h 6858000"/>
              <a:gd name="connsiteX1" fmla="*/ 5458865 w 6203325"/>
              <a:gd name="connsiteY1" fmla="*/ 0 h 6858000"/>
              <a:gd name="connsiteX2" fmla="*/ 5532770 w 6203325"/>
              <a:gd name="connsiteY2" fmla="*/ 159684 h 6858000"/>
              <a:gd name="connsiteX3" fmla="*/ 6203325 w 6203325"/>
              <a:gd name="connsiteY3" fmla="*/ 3706589 h 6858000"/>
              <a:gd name="connsiteX4" fmla="*/ 5729438 w 6203325"/>
              <a:gd name="connsiteY4" fmla="*/ 6730443 h 6858000"/>
              <a:gd name="connsiteX5" fmla="*/ 5684045 w 6203325"/>
              <a:gd name="connsiteY5" fmla="*/ 6858000 h 6858000"/>
              <a:gd name="connsiteX6" fmla="*/ 0 w 620332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3325" h="6858000">
                <a:moveTo>
                  <a:pt x="0" y="0"/>
                </a:moveTo>
                <a:lnTo>
                  <a:pt x="5458865" y="0"/>
                </a:lnTo>
                <a:lnTo>
                  <a:pt x="5532770" y="159684"/>
                </a:lnTo>
                <a:cubicBezTo>
                  <a:pt x="5956124" y="1172168"/>
                  <a:pt x="6203325" y="2392735"/>
                  <a:pt x="6203325" y="3706589"/>
                </a:cubicBezTo>
                <a:cubicBezTo>
                  <a:pt x="6203325" y="4801467"/>
                  <a:pt x="6031658" y="5831563"/>
                  <a:pt x="5729438" y="6730443"/>
                </a:cubicBezTo>
                <a:lnTo>
                  <a:pt x="568404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9098" y="1106034"/>
            <a:ext cx="5019074" cy="3204134"/>
          </a:xfrm>
        </p:spPr>
        <p:txBody>
          <a:bodyPr anchor="b">
            <a:normAutofit/>
          </a:bodyPr>
          <a:lstStyle/>
          <a:p>
            <a:pPr algn="l"/>
            <a:r>
              <a:rPr lang="en-US" sz="5400" b="1" dirty="0">
                <a:ea typeface="+mj-lt"/>
                <a:cs typeface="+mj-lt"/>
              </a:rPr>
              <a:t>40 Days of Engagement on Anti-Racism</a:t>
            </a:r>
            <a:endParaRPr lang="en-US" b="1"/>
          </a:p>
        </p:txBody>
      </p:sp>
      <p:sp>
        <p:nvSpPr>
          <p:cNvPr id="23" name="Rectangle 2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7989"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5" name="Picture 4">
            <a:extLst>
              <a:ext uri="{FF2B5EF4-FFF2-40B4-BE49-F238E27FC236}">
                <a16:creationId xmlns:a16="http://schemas.microsoft.com/office/drawing/2014/main" id="{011541AD-9D09-E3A5-6078-4E7B2ED9915C}"/>
              </a:ext>
            </a:extLst>
          </p:cNvPr>
          <p:cNvPicPr>
            <a:picLocks noChangeAspect="1"/>
          </p:cNvPicPr>
          <p:nvPr/>
        </p:nvPicPr>
        <p:blipFill>
          <a:blip r:embed="rId2"/>
          <a:stretch>
            <a:fillRect/>
          </a:stretch>
        </p:blipFill>
        <p:spPr>
          <a:xfrm>
            <a:off x="6745551" y="1030687"/>
            <a:ext cx="5219240" cy="2935822"/>
          </a:xfrm>
          <a:prstGeom prst="rect">
            <a:avLst/>
          </a:prstGeom>
        </p:spPr>
      </p:pic>
      <p:sp>
        <p:nvSpPr>
          <p:cNvPr id="25" name="Rectangle 2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098" y="4546920"/>
            <a:ext cx="501907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3"/>
          <a:stretch>
            <a:fillRect/>
          </a:stretch>
        </p:blipFill>
        <p:spPr>
          <a:xfrm>
            <a:off x="6994071" y="4627607"/>
            <a:ext cx="4708833" cy="588604"/>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Across Canada and beyond, people are gathering in faith and courage to confront racism, to listen deeply, and to act for justice.</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3c940ca1-5ff5-4c12-9ecd-e33ede4a829f"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Props1.xml><?xml version="1.0" encoding="utf-8"?>
<ds:datastoreItem xmlns:ds="http://schemas.openxmlformats.org/officeDocument/2006/customXml" ds:itemID="{5415F9B3-F6C2-4A48-B987-5425B96B0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3.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4.xml><?xml version="1.0" encoding="utf-8"?>
<ds:datastoreItem xmlns:ds="http://schemas.openxmlformats.org/officeDocument/2006/customXml" ds:itemID="{F54A8DDB-0711-41F2-8677-46A3DBE4AD19}">
  <ds:schemaRefs>
    <ds:schemaRef ds:uri="http://schemas.microsoft.com/office/2006/metadata/properties"/>
    <ds:schemaRef ds:uri="http://purl.org/dc/elements/1.1/"/>
    <ds:schemaRef ds:uri="http://purl.org/dc/dcmitype/"/>
    <ds:schemaRef ds:uri="http://schemas.openxmlformats.org/package/2006/metadata/core-properties"/>
    <ds:schemaRef ds:uri="http://schemas.microsoft.com/office/2006/documentManagement/types"/>
    <ds:schemaRef ds:uri="http://www.w3.org/XML/1998/namespace"/>
    <ds:schemaRef ds:uri="eb6d8c5d-5b31-4807-8756-a31b61bec20d"/>
    <ds:schemaRef ds:uri="51dc2e4b-bf63-4bda-b747-c27924f79ae2"/>
    <ds:schemaRef ds:uri="http://schemas.microsoft.com/office/infopath/2007/PartnerControls"/>
    <ds:schemaRef ds:uri="f235ab88-6d95-44b4-9fae-e6e389b95fc3"/>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380</Words>
  <Application>Microsoft Office PowerPoint</Application>
  <PresentationFormat>Widescreen</PresentationFormat>
  <Paragraphs>19</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40 Days of Engagement on Anti-Racism</vt:lpstr>
      <vt:lpstr>Across Canada and beyond, people are gathering in faith and courage to confront racism, to listen deeply, and to act for justice.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MandS Stories 40 Days of Engagement on Anti-Racism</dc:title>
  <dc:creator>The United Church of Canada</dc:creator>
  <cp:lastModifiedBy>Cara James</cp:lastModifiedBy>
  <cp:revision>145</cp:revision>
  <dcterms:created xsi:type="dcterms:W3CDTF">2025-02-11T15:15:10Z</dcterms:created>
  <dcterms:modified xsi:type="dcterms:W3CDTF">2025-09-17T13:30:11Z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