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8"/>
  </p:notesMasterIdLst>
  <p:sldIdLst>
    <p:sldId id="256"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4B7314-C8D5-1FA3-2E6D-642CD453BC10}" v="5" dt="2025-09-17T12:45:35.627"/>
    <p1510:client id="{C213F069-4BD9-6318-D9D8-8E4A213AD6B0}" v="13" dt="2025-09-17T12:47:29.9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66" d="100"/>
          <a:sy n="66" d="100"/>
        </p:scale>
        <p:origin x="480"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say Vautour" userId="S::lvautour@united-church.ca::e85a353d-2799-4edf-884d-40213d31629a" providerId="AD" clId="Web-{F7BE8DAF-FFB4-7E49-C1B7-E04F94C7D7AF}"/>
    <pc:docChg chg="modSld">
      <pc:chgData name="Lindsay Vautour" userId="S::lvautour@united-church.ca::e85a353d-2799-4edf-884d-40213d31629a" providerId="AD" clId="Web-{F7BE8DAF-FFB4-7E49-C1B7-E04F94C7D7AF}" dt="2025-06-18T17:30:10.237" v="13"/>
      <pc:docMkLst>
        <pc:docMk/>
      </pc:docMkLst>
      <pc:sldChg chg="addSp delSp modSp">
        <pc:chgData name="Lindsay Vautour" userId="S::lvautour@united-church.ca::e85a353d-2799-4edf-884d-40213d31629a" providerId="AD" clId="Web-{F7BE8DAF-FFB4-7E49-C1B7-E04F94C7D7AF}" dt="2025-06-18T17:29:36.221" v="7" actId="20577"/>
        <pc:sldMkLst>
          <pc:docMk/>
          <pc:sldMk cId="109857222" sldId="256"/>
        </pc:sldMkLst>
      </pc:sldChg>
      <pc:sldChg chg="modSp modNotes">
        <pc:chgData name="Lindsay Vautour" userId="S::lvautour@united-church.ca::e85a353d-2799-4edf-884d-40213d31629a" providerId="AD" clId="Web-{F7BE8DAF-FFB4-7E49-C1B7-E04F94C7D7AF}" dt="2025-06-18T17:30:10.237" v="13"/>
        <pc:sldMkLst>
          <pc:docMk/>
          <pc:sldMk cId="439127099" sldId="257"/>
        </pc:sldMkLst>
      </pc:sldChg>
    </pc:docChg>
  </pc:docChgLst>
  <pc:docChgLst>
    <pc:chgData name="Lindsay Vautour" userId="S::lvautour@united-church.ca::e85a353d-2799-4edf-884d-40213d31629a" providerId="AD" clId="Web-{F2E334D3-6E1C-D709-A79B-996BEC801833}"/>
    <pc:docChg chg="modSld">
      <pc:chgData name="Lindsay Vautour" userId="S::lvautour@united-church.ca::e85a353d-2799-4edf-884d-40213d31629a" providerId="AD" clId="Web-{F2E334D3-6E1C-D709-A79B-996BEC801833}" dt="2025-02-25T14:45:42.586" v="4" actId="1076"/>
      <pc:docMkLst>
        <pc:docMk/>
      </pc:docMkLst>
      <pc:sldChg chg="modSp">
        <pc:chgData name="Lindsay Vautour" userId="S::lvautour@united-church.ca::e85a353d-2799-4edf-884d-40213d31629a" providerId="AD" clId="Web-{F2E334D3-6E1C-D709-A79B-996BEC801833}" dt="2025-02-25T14:45:42.586" v="4" actId="1076"/>
        <pc:sldMkLst>
          <pc:docMk/>
          <pc:sldMk cId="439127099" sldId="257"/>
        </pc:sldMkLst>
      </pc:sldChg>
    </pc:docChg>
  </pc:docChgLst>
  <pc:docChgLst>
    <pc:chgData name="Lindsay Vautour" userId="S::lvautour@united-church.ca::e85a353d-2799-4edf-884d-40213d31629a" providerId="AD" clId="Web-{3C40AA19-8FB9-BB93-28C6-39E4F4C61EDC}"/>
    <pc:docChg chg="delSld modSld">
      <pc:chgData name="Lindsay Vautour" userId="S::lvautour@united-church.ca::e85a353d-2799-4edf-884d-40213d31629a" providerId="AD" clId="Web-{3C40AA19-8FB9-BB93-28C6-39E4F4C61EDC}" dt="2025-02-24T19:51:03.228" v="41" actId="1076"/>
      <pc:docMkLst>
        <pc:docMk/>
      </pc:docMkLst>
      <pc:sldChg chg="del">
        <pc:chgData name="Lindsay Vautour" userId="S::lvautour@united-church.ca::e85a353d-2799-4edf-884d-40213d31629a" providerId="AD" clId="Web-{3C40AA19-8FB9-BB93-28C6-39E4F4C61EDC}" dt="2025-02-24T19:39:21.535" v="0"/>
        <pc:sldMkLst>
          <pc:docMk/>
          <pc:sldMk cId="4283170873" sldId="258"/>
        </pc:sldMkLst>
      </pc:sldChg>
      <pc:sldChg chg="del">
        <pc:chgData name="Lindsay Vautour" userId="S::lvautour@united-church.ca::e85a353d-2799-4edf-884d-40213d31629a" providerId="AD" clId="Web-{3C40AA19-8FB9-BB93-28C6-39E4F4C61EDC}" dt="2025-02-24T19:39:22.582" v="1"/>
        <pc:sldMkLst>
          <pc:docMk/>
          <pc:sldMk cId="1784522442" sldId="259"/>
        </pc:sldMkLst>
      </pc:sldChg>
      <pc:sldChg chg="del">
        <pc:chgData name="Lindsay Vautour" userId="S::lvautour@united-church.ca::e85a353d-2799-4edf-884d-40213d31629a" providerId="AD" clId="Web-{3C40AA19-8FB9-BB93-28C6-39E4F4C61EDC}" dt="2025-02-24T19:39:23.160" v="2"/>
        <pc:sldMkLst>
          <pc:docMk/>
          <pc:sldMk cId="4155905485" sldId="260"/>
        </pc:sldMkLst>
      </pc:sldChg>
    </pc:docChg>
  </pc:docChgLst>
  <pc:docChgLst>
    <pc:chgData name="Lindsay Vautour" userId="S::lvautour@united-church.ca::e85a353d-2799-4edf-884d-40213d31629a" providerId="AD" clId="Web-{A1EEEAE6-C07F-8399-036A-1942B34657C4}"/>
    <pc:docChg chg="modSld">
      <pc:chgData name="Lindsay Vautour" userId="S::lvautour@united-church.ca::e85a353d-2799-4edf-884d-40213d31629a" providerId="AD" clId="Web-{A1EEEAE6-C07F-8399-036A-1942B34657C4}" dt="2025-08-20T14:05:41.825" v="15"/>
      <pc:docMkLst>
        <pc:docMk/>
      </pc:docMkLst>
      <pc:sldChg chg="modSp">
        <pc:chgData name="Lindsay Vautour" userId="S::lvautour@united-church.ca::e85a353d-2799-4edf-884d-40213d31629a" providerId="AD" clId="Web-{A1EEEAE6-C07F-8399-036A-1942B34657C4}" dt="2025-08-20T14:05:41.825" v="15"/>
        <pc:sldMkLst>
          <pc:docMk/>
          <pc:sldMk cId="109857222" sldId="256"/>
        </pc:sldMkLst>
        <pc:spChg chg="mod">
          <ac:chgData name="Lindsay Vautour" userId="S::lvautour@united-church.ca::e85a353d-2799-4edf-884d-40213d31629a" providerId="AD" clId="Web-{A1EEEAE6-C07F-8399-036A-1942B34657C4}" dt="2025-08-20T14:04:44.605" v="2" actId="20577"/>
          <ac:spMkLst>
            <pc:docMk/>
            <pc:sldMk cId="109857222" sldId="256"/>
            <ac:spMk id="2" creationId="{00000000-0000-0000-0000-000000000000}"/>
          </ac:spMkLst>
        </pc:spChg>
        <pc:picChg chg="mod">
          <ac:chgData name="Lindsay Vautour" userId="S::lvautour@united-church.ca::e85a353d-2799-4edf-884d-40213d31629a" providerId="AD" clId="Web-{A1EEEAE6-C07F-8399-036A-1942B34657C4}" dt="2025-08-20T14:05:41.825" v="15"/>
          <ac:picMkLst>
            <pc:docMk/>
            <pc:sldMk cId="109857222" sldId="256"/>
            <ac:picMk id="5" creationId="{011541AD-9D09-E3A5-6078-4E7B2ED9915C}"/>
          </ac:picMkLst>
        </pc:picChg>
      </pc:sldChg>
      <pc:sldChg chg="modSp modNotes">
        <pc:chgData name="Lindsay Vautour" userId="S::lvautour@united-church.ca::e85a353d-2799-4edf-884d-40213d31629a" providerId="AD" clId="Web-{A1EEEAE6-C07F-8399-036A-1942B34657C4}" dt="2025-08-20T14:05:36.184" v="14"/>
        <pc:sldMkLst>
          <pc:docMk/>
          <pc:sldMk cId="439127099" sldId="257"/>
        </pc:sldMkLst>
        <pc:spChg chg="mod">
          <ac:chgData name="Lindsay Vautour" userId="S::lvautour@united-church.ca::e85a353d-2799-4edf-884d-40213d31629a" providerId="AD" clId="Web-{A1EEEAE6-C07F-8399-036A-1942B34657C4}" dt="2025-08-20T14:04:53.777" v="5"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05E7874E-FBD4-7EAB-4EBC-715D496BFAA7}"/>
    <pc:docChg chg="modSld">
      <pc:chgData name="Lindsay Vautour" userId="S::lvautour@united-church.ca::e85a353d-2799-4edf-884d-40213d31629a" providerId="AD" clId="Web-{05E7874E-FBD4-7EAB-4EBC-715D496BFAA7}" dt="2025-05-14T14:10:38.117" v="57"/>
      <pc:docMkLst>
        <pc:docMk/>
      </pc:docMkLst>
      <pc:sldChg chg="addSp delSp modSp">
        <pc:chgData name="Lindsay Vautour" userId="S::lvautour@united-church.ca::e85a353d-2799-4edf-884d-40213d31629a" providerId="AD" clId="Web-{05E7874E-FBD4-7EAB-4EBC-715D496BFAA7}" dt="2025-05-14T14:08:30.192" v="26" actId="1076"/>
        <pc:sldMkLst>
          <pc:docMk/>
          <pc:sldMk cId="109857222" sldId="256"/>
        </pc:sldMkLst>
      </pc:sldChg>
      <pc:sldChg chg="modSp modNotes">
        <pc:chgData name="Lindsay Vautour" userId="S::lvautour@united-church.ca::e85a353d-2799-4edf-884d-40213d31629a" providerId="AD" clId="Web-{05E7874E-FBD4-7EAB-4EBC-715D496BFAA7}" dt="2025-05-14T14:10:38.117" v="57"/>
        <pc:sldMkLst>
          <pc:docMk/>
          <pc:sldMk cId="439127099" sldId="257"/>
        </pc:sldMkLst>
      </pc:sldChg>
    </pc:docChg>
  </pc:docChgLst>
  <pc:docChgLst>
    <pc:chgData name="Lindsay Vautour" userId="S::lvautour@united-church.ca::e85a353d-2799-4edf-884d-40213d31629a" providerId="AD" clId="Web-{334F2729-1DB5-9084-DB44-3C85306318B6}"/>
    <pc:docChg chg="addSld delSld modSld">
      <pc:chgData name="Lindsay Vautour" userId="S::lvautour@united-church.ca::e85a353d-2799-4edf-884d-40213d31629a" providerId="AD" clId="Web-{334F2729-1DB5-9084-DB44-3C85306318B6}" dt="2025-02-13T16:44:24.418" v="20" actId="20577"/>
      <pc:docMkLst>
        <pc:docMk/>
      </pc:docMkLst>
      <pc:sldChg chg="new del">
        <pc:chgData name="Lindsay Vautour" userId="S::lvautour@united-church.ca::e85a353d-2799-4edf-884d-40213d31629a" providerId="AD" clId="Web-{334F2729-1DB5-9084-DB44-3C85306318B6}" dt="2025-02-13T16:42:45.056" v="1"/>
        <pc:sldMkLst>
          <pc:docMk/>
          <pc:sldMk cId="2068576641" sldId="258"/>
        </pc:sldMkLst>
      </pc:sldChg>
      <pc:sldChg chg="modSp add replId">
        <pc:chgData name="Lindsay Vautour" userId="S::lvautour@united-church.ca::e85a353d-2799-4edf-884d-40213d31629a" providerId="AD" clId="Web-{334F2729-1DB5-9084-DB44-3C85306318B6}" dt="2025-02-13T16:43:13.010" v="9" actId="20577"/>
        <pc:sldMkLst>
          <pc:docMk/>
          <pc:sldMk cId="4283170873" sldId="258"/>
        </pc:sldMkLst>
      </pc:sldChg>
      <pc:sldChg chg="modSp add replId">
        <pc:chgData name="Lindsay Vautour" userId="S::lvautour@united-church.ca::e85a353d-2799-4edf-884d-40213d31629a" providerId="AD" clId="Web-{334F2729-1DB5-9084-DB44-3C85306318B6}" dt="2025-02-13T16:43:58.511" v="13" actId="20577"/>
        <pc:sldMkLst>
          <pc:docMk/>
          <pc:sldMk cId="1784522442" sldId="259"/>
        </pc:sldMkLst>
      </pc:sldChg>
      <pc:sldChg chg="modSp add replId">
        <pc:chgData name="Lindsay Vautour" userId="S::lvautour@united-church.ca::e85a353d-2799-4edf-884d-40213d31629a" providerId="AD" clId="Web-{334F2729-1DB5-9084-DB44-3C85306318B6}" dt="2025-02-13T16:44:24.418" v="20" actId="20577"/>
        <pc:sldMkLst>
          <pc:docMk/>
          <pc:sldMk cId="4155905485" sldId="260"/>
        </pc:sldMkLst>
      </pc:sldChg>
    </pc:docChg>
  </pc:docChgLst>
  <pc:docChgLst>
    <pc:chgData name="Lindsay Vautour" userId="S::lvautour@united-church.ca::e85a353d-2799-4edf-884d-40213d31629a" providerId="AD" clId="Web-{A968CF64-4485-08D0-2408-010651481A5D}"/>
    <pc:docChg chg="modSld">
      <pc:chgData name="Lindsay Vautour" userId="S::lvautour@united-church.ca::e85a353d-2799-4edf-884d-40213d31629a" providerId="AD" clId="Web-{A968CF64-4485-08D0-2408-010651481A5D}" dt="2025-02-25T14:55:17.798" v="3"/>
      <pc:docMkLst>
        <pc:docMk/>
      </pc:docMkLst>
      <pc:sldChg chg="modNotes">
        <pc:chgData name="Lindsay Vautour" userId="S::lvautour@united-church.ca::e85a353d-2799-4edf-884d-40213d31629a" providerId="AD" clId="Web-{A968CF64-4485-08D0-2408-010651481A5D}" dt="2025-02-25T14:55:17.798" v="3"/>
        <pc:sldMkLst>
          <pc:docMk/>
          <pc:sldMk cId="439127099" sldId="257"/>
        </pc:sldMkLst>
      </pc:sldChg>
    </pc:docChg>
  </pc:docChgLst>
  <pc:docChgLst>
    <pc:chgData name="Lindsay Vautour" userId="S::lvautour@united-church.ca::e85a353d-2799-4edf-884d-40213d31629a" providerId="AD" clId="Web-{2B52339C-6503-CC24-4926-0F2D2F3073F4}"/>
    <pc:docChg chg="addSld delSld modSld">
      <pc:chgData name="Lindsay Vautour" userId="S::lvautour@united-church.ca::e85a353d-2799-4edf-884d-40213d31629a" providerId="AD" clId="Web-{2B52339C-6503-CC24-4926-0F2D2F3073F4}" dt="2025-02-12T13:43:01.090" v="42"/>
      <pc:docMkLst>
        <pc:docMk/>
      </pc:docMkLst>
      <pc:sldChg chg="modSp">
        <pc:chgData name="Lindsay Vautour" userId="S::lvautour@united-church.ca::e85a353d-2799-4edf-884d-40213d31629a" providerId="AD" clId="Web-{2B52339C-6503-CC24-4926-0F2D2F3073F4}" dt="2025-02-12T13:42:28.153" v="24" actId="20577"/>
        <pc:sldMkLst>
          <pc:docMk/>
          <pc:sldMk cId="109857222" sldId="256"/>
        </pc:sldMkLst>
      </pc:sldChg>
      <pc:sldChg chg="delSp modSp new">
        <pc:chgData name="Lindsay Vautour" userId="S::lvautour@united-church.ca::e85a353d-2799-4edf-884d-40213d31629a" providerId="AD" clId="Web-{2B52339C-6503-CC24-4926-0F2D2F3073F4}" dt="2025-02-12T13:43:01.090" v="42"/>
        <pc:sldMkLst>
          <pc:docMk/>
          <pc:sldMk cId="439127099" sldId="257"/>
        </pc:sldMkLst>
      </pc:sldChg>
      <pc:sldChg chg="modSp new del">
        <pc:chgData name="Lindsay Vautour" userId="S::lvautour@united-church.ca::e85a353d-2799-4edf-884d-40213d31629a" providerId="AD" clId="Web-{2B52339C-6503-CC24-4926-0F2D2F3073F4}" dt="2025-02-12T13:42:34.137" v="30"/>
        <pc:sldMkLst>
          <pc:docMk/>
          <pc:sldMk cId="4206848432" sldId="257"/>
        </pc:sldMkLst>
      </pc:sldChg>
    </pc:docChg>
  </pc:docChgLst>
  <pc:docChgLst>
    <pc:chgData name="Lindsay Glennie" userId="S::lvautour@united-church.ca::e85a353d-2799-4edf-884d-40213d31629a" providerId="AD" clId="Web-{1E4B7314-C8D5-1FA3-2E6D-642CD453BC10}"/>
    <pc:docChg chg="modSld">
      <pc:chgData name="Lindsay Glennie" userId="S::lvautour@united-church.ca::e85a353d-2799-4edf-884d-40213d31629a" providerId="AD" clId="Web-{1E4B7314-C8D5-1FA3-2E6D-642CD453BC10}" dt="2025-09-17T12:45:51.674" v="6"/>
      <pc:docMkLst>
        <pc:docMk/>
      </pc:docMkLst>
      <pc:sldChg chg="modSp">
        <pc:chgData name="Lindsay Glennie" userId="S::lvautour@united-church.ca::e85a353d-2799-4edf-884d-40213d31629a" providerId="AD" clId="Web-{1E4B7314-C8D5-1FA3-2E6D-642CD453BC10}" dt="2025-09-17T12:44:56.956" v="1" actId="20577"/>
        <pc:sldMkLst>
          <pc:docMk/>
          <pc:sldMk cId="109857222" sldId="256"/>
        </pc:sldMkLst>
        <pc:spChg chg="mod">
          <ac:chgData name="Lindsay Glennie" userId="S::lvautour@united-church.ca::e85a353d-2799-4edf-884d-40213d31629a" providerId="AD" clId="Web-{1E4B7314-C8D5-1FA3-2E6D-642CD453BC10}" dt="2025-09-17T12:44:56.956" v="1" actId="20577"/>
          <ac:spMkLst>
            <pc:docMk/>
            <pc:sldMk cId="109857222" sldId="256"/>
            <ac:spMk id="2" creationId="{00000000-0000-0000-0000-000000000000}"/>
          </ac:spMkLst>
        </pc:spChg>
      </pc:sldChg>
      <pc:sldChg chg="modSp modNotes">
        <pc:chgData name="Lindsay Glennie" userId="S::lvautour@united-church.ca::e85a353d-2799-4edf-884d-40213d31629a" providerId="AD" clId="Web-{1E4B7314-C8D5-1FA3-2E6D-642CD453BC10}" dt="2025-09-17T12:45:51.674" v="6"/>
        <pc:sldMkLst>
          <pc:docMk/>
          <pc:sldMk cId="439127099" sldId="257"/>
        </pc:sldMkLst>
        <pc:spChg chg="mod">
          <ac:chgData name="Lindsay Glennie" userId="S::lvautour@united-church.ca::e85a353d-2799-4edf-884d-40213d31629a" providerId="AD" clId="Web-{1E4B7314-C8D5-1FA3-2E6D-642CD453BC10}" dt="2025-09-17T12:45:35.627" v="4" actId="20577"/>
          <ac:spMkLst>
            <pc:docMk/>
            <pc:sldMk cId="439127099" sldId="257"/>
            <ac:spMk id="2" creationId="{AF778520-C6A6-D61D-298E-04B5099E0C4F}"/>
          </ac:spMkLst>
        </pc:spChg>
      </pc:sldChg>
    </pc:docChg>
  </pc:docChgLst>
  <pc:docChgLst>
    <pc:chgData name="Lindsay Glennie" userId="S::lvautour@united-church.ca::e85a353d-2799-4edf-884d-40213d31629a" providerId="AD" clId="Web-{C213F069-4BD9-6318-D9D8-8E4A213AD6B0}"/>
    <pc:docChg chg="modSld">
      <pc:chgData name="Lindsay Glennie" userId="S::lvautour@united-church.ca::e85a353d-2799-4edf-884d-40213d31629a" providerId="AD" clId="Web-{C213F069-4BD9-6318-D9D8-8E4A213AD6B0}" dt="2025-09-17T12:47:29.648" v="13"/>
      <pc:docMkLst>
        <pc:docMk/>
      </pc:docMkLst>
      <pc:sldChg chg="addSp delSp modSp">
        <pc:chgData name="Lindsay Glennie" userId="S::lvautour@united-church.ca::e85a353d-2799-4edf-884d-40213d31629a" providerId="AD" clId="Web-{C213F069-4BD9-6318-D9D8-8E4A213AD6B0}" dt="2025-09-17T12:47:03.304" v="9" actId="1076"/>
        <pc:sldMkLst>
          <pc:docMk/>
          <pc:sldMk cId="109857222" sldId="256"/>
        </pc:sldMkLst>
        <pc:spChg chg="mod">
          <ac:chgData name="Lindsay Glennie" userId="S::lvautour@united-church.ca::e85a353d-2799-4edf-884d-40213d31629a" providerId="AD" clId="Web-{C213F069-4BD9-6318-D9D8-8E4A213AD6B0}" dt="2025-09-17T12:46:31.881" v="2" actId="20577"/>
          <ac:spMkLst>
            <pc:docMk/>
            <pc:sldMk cId="109857222" sldId="256"/>
            <ac:spMk id="2" creationId="{00000000-0000-0000-0000-000000000000}"/>
          </ac:spMkLst>
        </pc:spChg>
        <pc:picChg chg="add mod">
          <ac:chgData name="Lindsay Glennie" userId="S::lvautour@united-church.ca::e85a353d-2799-4edf-884d-40213d31629a" providerId="AD" clId="Web-{C213F069-4BD9-6318-D9D8-8E4A213AD6B0}" dt="2025-09-17T12:47:03.304" v="9" actId="1076"/>
          <ac:picMkLst>
            <pc:docMk/>
            <pc:sldMk cId="109857222" sldId="256"/>
            <ac:picMk id="3" creationId="{E95290D3-3F32-AED6-BD4C-8FB9AE51C76E}"/>
          </ac:picMkLst>
        </pc:picChg>
        <pc:picChg chg="del">
          <ac:chgData name="Lindsay Glennie" userId="S::lvautour@united-church.ca::e85a353d-2799-4edf-884d-40213d31629a" providerId="AD" clId="Web-{C213F069-4BD9-6318-D9D8-8E4A213AD6B0}" dt="2025-09-17T12:46:54.272" v="3"/>
          <ac:picMkLst>
            <pc:docMk/>
            <pc:sldMk cId="109857222" sldId="256"/>
            <ac:picMk id="5" creationId="{011541AD-9D09-E3A5-6078-4E7B2ED9915C}"/>
          </ac:picMkLst>
        </pc:picChg>
      </pc:sldChg>
      <pc:sldChg chg="modSp modNotes">
        <pc:chgData name="Lindsay Glennie" userId="S::lvautour@united-church.ca::e85a353d-2799-4edf-884d-40213d31629a" providerId="AD" clId="Web-{C213F069-4BD9-6318-D9D8-8E4A213AD6B0}" dt="2025-09-17T12:47:29.648" v="13"/>
        <pc:sldMkLst>
          <pc:docMk/>
          <pc:sldMk cId="439127099" sldId="257"/>
        </pc:sldMkLst>
        <pc:spChg chg="mod">
          <ac:chgData name="Lindsay Glennie" userId="S::lvautour@united-church.ca::e85a353d-2799-4edf-884d-40213d31629a" providerId="AD" clId="Web-{C213F069-4BD9-6318-D9D8-8E4A213AD6B0}" dt="2025-09-17T12:47:25.398" v="11"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2CF1C40E-5AA5-3B3E-80F5-D857C22B2A5D}"/>
    <pc:docChg chg="modSld">
      <pc:chgData name="Lindsay Vautour" userId="S::lvautour@united-church.ca::e85a353d-2799-4edf-884d-40213d31629a" providerId="AD" clId="Web-{2CF1C40E-5AA5-3B3E-80F5-D857C22B2A5D}" dt="2025-08-20T14:02:59.248" v="22"/>
      <pc:docMkLst>
        <pc:docMk/>
      </pc:docMkLst>
      <pc:sldChg chg="addSp delSp modSp">
        <pc:chgData name="Lindsay Vautour" userId="S::lvautour@united-church.ca::e85a353d-2799-4edf-884d-40213d31629a" providerId="AD" clId="Web-{2CF1C40E-5AA5-3B3E-80F5-D857C22B2A5D}" dt="2025-08-20T14:02:12.966" v="15" actId="1076"/>
        <pc:sldMkLst>
          <pc:docMk/>
          <pc:sldMk cId="109857222" sldId="256"/>
        </pc:sldMkLst>
        <pc:spChg chg="mod">
          <ac:chgData name="Lindsay Vautour" userId="S::lvautour@united-church.ca::e85a353d-2799-4edf-884d-40213d31629a" providerId="AD" clId="Web-{2CF1C40E-5AA5-3B3E-80F5-D857C22B2A5D}" dt="2025-08-20T14:02:03.512" v="13"/>
          <ac:spMkLst>
            <pc:docMk/>
            <pc:sldMk cId="109857222" sldId="256"/>
            <ac:spMk id="2" creationId="{00000000-0000-0000-0000-000000000000}"/>
          </ac:spMkLst>
        </pc:spChg>
        <pc:spChg chg="add">
          <ac:chgData name="Lindsay Vautour" userId="S::lvautour@united-church.ca::e85a353d-2799-4edf-884d-40213d31629a" providerId="AD" clId="Web-{2CF1C40E-5AA5-3B3E-80F5-D857C22B2A5D}" dt="2025-08-20T14:02:03.512" v="13"/>
          <ac:spMkLst>
            <pc:docMk/>
            <pc:sldMk cId="109857222" sldId="256"/>
            <ac:spMk id="17" creationId="{FB33DC6A-1F1C-4A06-834E-CFF88F1C0BB9}"/>
          </ac:spMkLst>
        </pc:spChg>
        <pc:spChg chg="add">
          <ac:chgData name="Lindsay Vautour" userId="S::lvautour@united-church.ca::e85a353d-2799-4edf-884d-40213d31629a" providerId="AD" clId="Web-{2CF1C40E-5AA5-3B3E-80F5-D857C22B2A5D}" dt="2025-08-20T14:02:03.512" v="13"/>
          <ac:spMkLst>
            <pc:docMk/>
            <pc:sldMk cId="109857222" sldId="256"/>
            <ac:spMk id="19" creationId="{0FE1D5CF-87B8-4A8A-AD3C-01D06A60769B}"/>
          </ac:spMkLst>
        </pc:spChg>
        <pc:spChg chg="add">
          <ac:chgData name="Lindsay Vautour" userId="S::lvautour@united-church.ca::e85a353d-2799-4edf-884d-40213d31629a" providerId="AD" clId="Web-{2CF1C40E-5AA5-3B3E-80F5-D857C22B2A5D}" dt="2025-08-20T14:02:03.512" v="13"/>
          <ac:spMkLst>
            <pc:docMk/>
            <pc:sldMk cId="109857222" sldId="256"/>
            <ac:spMk id="21" creationId="{60926200-45C2-41E9-839F-31CD5FE4CD59}"/>
          </ac:spMkLst>
        </pc:spChg>
        <pc:spChg chg="add">
          <ac:chgData name="Lindsay Vautour" userId="S::lvautour@united-church.ca::e85a353d-2799-4edf-884d-40213d31629a" providerId="AD" clId="Web-{2CF1C40E-5AA5-3B3E-80F5-D857C22B2A5D}" dt="2025-08-20T14:02:03.512" v="13"/>
          <ac:spMkLst>
            <pc:docMk/>
            <pc:sldMk cId="109857222" sldId="256"/>
            <ac:spMk id="23" creationId="{AF2F604E-43BE-4DC3-B983-E071523364F8}"/>
          </ac:spMkLst>
        </pc:spChg>
        <pc:spChg chg="add">
          <ac:chgData name="Lindsay Vautour" userId="S::lvautour@united-church.ca::e85a353d-2799-4edf-884d-40213d31629a" providerId="AD" clId="Web-{2CF1C40E-5AA5-3B3E-80F5-D857C22B2A5D}" dt="2025-08-20T14:02:03.512" v="13"/>
          <ac:spMkLst>
            <pc:docMk/>
            <pc:sldMk cId="109857222" sldId="256"/>
            <ac:spMk id="25" creationId="{08C9B587-E65E-4B52-B37C-ABEBB6E87928}"/>
          </ac:spMkLst>
        </pc:spChg>
        <pc:picChg chg="mod">
          <ac:chgData name="Lindsay Vautour" userId="S::lvautour@united-church.ca::e85a353d-2799-4edf-884d-40213d31629a" providerId="AD" clId="Web-{2CF1C40E-5AA5-3B3E-80F5-D857C22B2A5D}" dt="2025-08-20T14:02:12.966" v="15" actId="1076"/>
          <ac:picMkLst>
            <pc:docMk/>
            <pc:sldMk cId="109857222" sldId="256"/>
            <ac:picMk id="5" creationId="{011541AD-9D09-E3A5-6078-4E7B2ED9915C}"/>
          </ac:picMkLst>
        </pc:picChg>
        <pc:picChg chg="mod">
          <ac:chgData name="Lindsay Vautour" userId="S::lvautour@united-church.ca::e85a353d-2799-4edf-884d-40213d31629a" providerId="AD" clId="Web-{2CF1C40E-5AA5-3B3E-80F5-D857C22B2A5D}" dt="2025-08-20T14:02:03.512" v="13"/>
          <ac:picMkLst>
            <pc:docMk/>
            <pc:sldMk cId="109857222" sldId="256"/>
            <ac:picMk id="6" creationId="{766552AE-41AF-C8FA-CB99-9FDA37AA9BAF}"/>
          </ac:picMkLst>
        </pc:picChg>
      </pc:sldChg>
      <pc:sldChg chg="modSp modNotes">
        <pc:chgData name="Lindsay Vautour" userId="S::lvautour@united-church.ca::e85a353d-2799-4edf-884d-40213d31629a" providerId="AD" clId="Web-{2CF1C40E-5AA5-3B3E-80F5-D857C22B2A5D}" dt="2025-08-20T14:02:59.248" v="22"/>
        <pc:sldMkLst>
          <pc:docMk/>
          <pc:sldMk cId="439127099" sldId="257"/>
        </pc:sldMkLst>
        <pc:spChg chg="mod">
          <ac:chgData name="Lindsay Vautour" userId="S::lvautour@united-church.ca::e85a353d-2799-4edf-884d-40213d31629a" providerId="AD" clId="Web-{2CF1C40E-5AA5-3B3E-80F5-D857C22B2A5D}" dt="2025-08-20T14:01:39.403" v="11"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9C9D2478-2A0B-B7CA-751E-7F4911BC74A3}"/>
    <pc:docChg chg="modSld">
      <pc:chgData name="Lindsay Vautour" userId="S::lvautour@united-church.ca::e85a353d-2799-4edf-884d-40213d31629a" providerId="AD" clId="Web-{9C9D2478-2A0B-B7CA-751E-7F4911BC74A3}" dt="2025-07-17T13:05:38.825" v="51" actId="1076"/>
      <pc:docMkLst>
        <pc:docMk/>
      </pc:docMkLst>
      <pc:sldChg chg="addSp delSp modSp">
        <pc:chgData name="Lindsay Vautour" userId="S::lvautour@united-church.ca::e85a353d-2799-4edf-884d-40213d31629a" providerId="AD" clId="Web-{9C9D2478-2A0B-B7CA-751E-7F4911BC74A3}" dt="2025-07-17T13:05:38.825" v="51" actId="1076"/>
        <pc:sldMkLst>
          <pc:docMk/>
          <pc:sldMk cId="109857222" sldId="256"/>
        </pc:sldMkLst>
      </pc:sldChg>
      <pc:sldChg chg="modSp modNotes">
        <pc:chgData name="Lindsay Vautour" userId="S::lvautour@united-church.ca::e85a353d-2799-4edf-884d-40213d31629a" providerId="AD" clId="Web-{9C9D2478-2A0B-B7CA-751E-7F4911BC74A3}" dt="2025-07-17T13:04:33.464" v="39"/>
        <pc:sldMkLst>
          <pc:docMk/>
          <pc:sldMk cId="439127099" sldId="257"/>
        </pc:sldMkLst>
      </pc:sldChg>
    </pc:docChg>
  </pc:docChgLst>
  <pc:docChgLst>
    <pc:chgData name="Lindsay Vautour" userId="S::lvautour@united-church.ca::e85a353d-2799-4edf-884d-40213d31629a" providerId="AD" clId="Web-{A9206AF2-33C8-87C6-9AB2-60E11BEBB84C}"/>
    <pc:docChg chg="modSld">
      <pc:chgData name="Lindsay Vautour" userId="S::lvautour@united-church.ca::e85a353d-2799-4edf-884d-40213d31629a" providerId="AD" clId="Web-{A9206AF2-33C8-87C6-9AB2-60E11BEBB84C}" dt="2025-03-11T14:35:07.155" v="20"/>
      <pc:docMkLst>
        <pc:docMk/>
      </pc:docMkLst>
    </pc:docChg>
  </pc:docChgLst>
  <pc:docChgLst>
    <pc:chgData name="Lindsay Vautour" userId="S::lvautour@united-church.ca::e85a353d-2799-4edf-884d-40213d31629a" providerId="AD" clId="Web-{DD9DB36C-D0E4-22BF-D42E-DCBD495BA923}"/>
    <pc:docChg chg="modSld">
      <pc:chgData name="Lindsay Vautour" userId="S::lvautour@united-church.ca::e85a353d-2799-4edf-884d-40213d31629a" providerId="AD" clId="Web-{DD9DB36C-D0E4-22BF-D42E-DCBD495BA923}" dt="2025-02-25T19:19:59.937" v="61"/>
      <pc:docMkLst>
        <pc:docMk/>
      </pc:docMkLst>
      <pc:sldChg chg="addSp delSp modSp">
        <pc:chgData name="Lindsay Vautour" userId="S::lvautour@united-church.ca::e85a353d-2799-4edf-884d-40213d31629a" providerId="AD" clId="Web-{DD9DB36C-D0E4-22BF-D42E-DCBD495BA923}" dt="2025-02-25T19:19:24.343" v="55" actId="20577"/>
        <pc:sldMkLst>
          <pc:docMk/>
          <pc:sldMk cId="109857222" sldId="25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91E3E9-60C0-4719-8718-748A752EBBE1}" type="datetimeFigureOut">
              <a:t>9/17/2025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87F816-EAC9-4E5A-A250-45210FF11CDA}" type="slidenum">
              <a:t>‹#›</a:t>
            </a:fld>
            <a:endParaRPr lang="en-US"/>
          </a:p>
        </p:txBody>
      </p:sp>
    </p:spTree>
    <p:extLst>
      <p:ext uri="{BB962C8B-B14F-4D97-AF65-F5344CB8AC3E}">
        <p14:creationId xmlns:p14="http://schemas.microsoft.com/office/powerpoint/2010/main" val="3978246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solidFill>
                  <a:srgbClr val="424242"/>
                </a:solidFill>
              </a:rPr>
              <a:t>At Thanksgiving, many of us gather around tables filled with food, and share familiar traditions and prayers of gratitude. In the Bible, food is more than just sustenance: it’s manna in the wilderness, a feast shared among thousands, and a table where all are welcome. Again and again, food is a sign of God’s care and abundance.</a:t>
            </a:r>
            <a:endParaRPr lang="en-US"/>
          </a:p>
          <a:p>
            <a:r>
              <a:rPr lang="en-US" dirty="0">
                <a:solidFill>
                  <a:srgbClr val="424242"/>
                </a:solidFill>
              </a:rPr>
              <a:t> </a:t>
            </a:r>
            <a:endParaRPr lang="en-US" dirty="0"/>
          </a:p>
          <a:p>
            <a:r>
              <a:rPr lang="en-US">
                <a:solidFill>
                  <a:srgbClr val="424242"/>
                </a:solidFill>
              </a:rPr>
              <a:t>But we know that not everyone has the blessing of a full table or loved ones to gather with. Hunger remains a painful reality for far too many. These are not just numbers or statistics: these are our neighbours, making impossible choices between heat and dinner.</a:t>
            </a:r>
            <a:endParaRPr lang="en-US"/>
          </a:p>
          <a:p>
            <a:r>
              <a:rPr lang="en-US" dirty="0">
                <a:solidFill>
                  <a:srgbClr val="424242"/>
                </a:solidFill>
              </a:rPr>
              <a:t> </a:t>
            </a:r>
            <a:endParaRPr lang="en-US" dirty="0"/>
          </a:p>
          <a:p>
            <a:r>
              <a:rPr lang="en-US">
                <a:solidFill>
                  <a:srgbClr val="424242"/>
                </a:solidFill>
              </a:rPr>
              <a:t>Through Mission and Service partners, your generosity is part of God’s response. Together, we are helping farmers in India care for their livestock, families in Zimbabwe grow food in drought conditions, and communities in Northern Canada access nutritious food despite high costs. Across Canada, ecumenical campus ministries and community centres serve weekly dinners where everyone is welcome. These meals don’t just ease hunger, they help reduce stress, support learning, and bring people together where everyone has a place at the table.</a:t>
            </a:r>
            <a:endParaRPr lang="en-US"/>
          </a:p>
          <a:p>
            <a:r>
              <a:rPr lang="en-US" dirty="0">
                <a:solidFill>
                  <a:srgbClr val="424242"/>
                </a:solidFill>
              </a:rPr>
              <a:t> </a:t>
            </a:r>
            <a:endParaRPr lang="en-US" dirty="0"/>
          </a:p>
          <a:p>
            <a:r>
              <a:rPr lang="en-US">
                <a:solidFill>
                  <a:srgbClr val="424242"/>
                </a:solidFill>
              </a:rPr>
              <a:t>This Thanksgiving, may gratitude fill our hearts. May that gratitude ripple outward, becoming generosity that helps set more tables, share more bread, and create more moments of joy. Because when we share what we have, God’s promise of abundance comes to life, not just as a symbol, but as a feast of hope and possibility for all.</a:t>
            </a:r>
            <a:endParaRPr lang="en-US"/>
          </a:p>
          <a:p>
            <a:r>
              <a:rPr lang="en-US" dirty="0">
                <a:solidFill>
                  <a:srgbClr val="424242"/>
                </a:solidFill>
              </a:rPr>
              <a:t> </a:t>
            </a:r>
            <a:endParaRPr lang="en-US" dirty="0"/>
          </a:p>
          <a:p>
            <a:r>
              <a:rPr lang="en-US" dirty="0">
                <a:solidFill>
                  <a:srgbClr val="424242"/>
                </a:solidFill>
              </a:rPr>
              <a:t>Thank you for the difference you make through Mission and Service.</a:t>
            </a:r>
            <a:endParaRPr lang="en-US" dirty="0"/>
          </a:p>
        </p:txBody>
      </p:sp>
      <p:sp>
        <p:nvSpPr>
          <p:cNvPr id="4" name="Slide Number Placeholder 3"/>
          <p:cNvSpPr>
            <a:spLocks noGrp="1"/>
          </p:cNvSpPr>
          <p:nvPr>
            <p:ph type="sldNum" sz="quarter" idx="5"/>
          </p:nvPr>
        </p:nvSpPr>
        <p:spPr/>
        <p:txBody>
          <a:bodyPr/>
          <a:lstStyle/>
          <a:p>
            <a:fld id="{8C87F816-EAC9-4E5A-A250-45210FF11CDA}" type="slidenum">
              <a:t>2</a:t>
            </a:fld>
            <a:endParaRPr lang="en-US"/>
          </a:p>
        </p:txBody>
      </p:sp>
    </p:spTree>
    <p:extLst>
      <p:ext uri="{BB962C8B-B14F-4D97-AF65-F5344CB8AC3E}">
        <p14:creationId xmlns:p14="http://schemas.microsoft.com/office/powerpoint/2010/main" val="1783609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9/17/2025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9/17/2025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9/17/2025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9/17/2025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FB33DC6A-1F1C-4A06-834E-CFF88F1C0B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Freeform: Shape 18">
            <a:extLst>
              <a:ext uri="{FF2B5EF4-FFF2-40B4-BE49-F238E27FC236}">
                <a16:creationId xmlns:a16="http://schemas.microsoft.com/office/drawing/2014/main" id="{0FE1D5CF-87B8-4A8A-AD3C-01D06A6076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6208641" cy="6858000"/>
          </a:xfrm>
          <a:custGeom>
            <a:avLst/>
            <a:gdLst>
              <a:gd name="connsiteX0" fmla="*/ 0 w 6208641"/>
              <a:gd name="connsiteY0" fmla="*/ 0 h 6858000"/>
              <a:gd name="connsiteX1" fmla="*/ 5464181 w 6208641"/>
              <a:gd name="connsiteY1" fmla="*/ 0 h 6858000"/>
              <a:gd name="connsiteX2" fmla="*/ 5538086 w 6208641"/>
              <a:gd name="connsiteY2" fmla="*/ 159684 h 6858000"/>
              <a:gd name="connsiteX3" fmla="*/ 6208641 w 6208641"/>
              <a:gd name="connsiteY3" fmla="*/ 3706589 h 6858000"/>
              <a:gd name="connsiteX4" fmla="*/ 5734754 w 6208641"/>
              <a:gd name="connsiteY4" fmla="*/ 6730443 h 6858000"/>
              <a:gd name="connsiteX5" fmla="*/ 5689361 w 6208641"/>
              <a:gd name="connsiteY5" fmla="*/ 6858000 h 6858000"/>
              <a:gd name="connsiteX6" fmla="*/ 0 w 620864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08641" h="6858000">
                <a:moveTo>
                  <a:pt x="0" y="0"/>
                </a:moveTo>
                <a:lnTo>
                  <a:pt x="5464181" y="0"/>
                </a:lnTo>
                <a:lnTo>
                  <a:pt x="5538086" y="159684"/>
                </a:lnTo>
                <a:cubicBezTo>
                  <a:pt x="5961440" y="1172168"/>
                  <a:pt x="6208641" y="2392735"/>
                  <a:pt x="6208641" y="3706589"/>
                </a:cubicBezTo>
                <a:cubicBezTo>
                  <a:pt x="6208641" y="4801467"/>
                  <a:pt x="6036974" y="5831563"/>
                  <a:pt x="5734754" y="6730443"/>
                </a:cubicBezTo>
                <a:lnTo>
                  <a:pt x="568936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1" name="Freeform: Shape 20">
            <a:extLst>
              <a:ext uri="{FF2B5EF4-FFF2-40B4-BE49-F238E27FC236}">
                <a16:creationId xmlns:a16="http://schemas.microsoft.com/office/drawing/2014/main" id="{60926200-45C2-41E9-839F-31CD5FE4CD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203325" cy="6858000"/>
          </a:xfrm>
          <a:custGeom>
            <a:avLst/>
            <a:gdLst>
              <a:gd name="connsiteX0" fmla="*/ 0 w 6203325"/>
              <a:gd name="connsiteY0" fmla="*/ 0 h 6858000"/>
              <a:gd name="connsiteX1" fmla="*/ 5458865 w 6203325"/>
              <a:gd name="connsiteY1" fmla="*/ 0 h 6858000"/>
              <a:gd name="connsiteX2" fmla="*/ 5532770 w 6203325"/>
              <a:gd name="connsiteY2" fmla="*/ 159684 h 6858000"/>
              <a:gd name="connsiteX3" fmla="*/ 6203325 w 6203325"/>
              <a:gd name="connsiteY3" fmla="*/ 3706589 h 6858000"/>
              <a:gd name="connsiteX4" fmla="*/ 5729438 w 6203325"/>
              <a:gd name="connsiteY4" fmla="*/ 6730443 h 6858000"/>
              <a:gd name="connsiteX5" fmla="*/ 5684045 w 6203325"/>
              <a:gd name="connsiteY5" fmla="*/ 6858000 h 6858000"/>
              <a:gd name="connsiteX6" fmla="*/ 0 w 6203325"/>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03325" h="6858000">
                <a:moveTo>
                  <a:pt x="0" y="0"/>
                </a:moveTo>
                <a:lnTo>
                  <a:pt x="5458865" y="0"/>
                </a:lnTo>
                <a:lnTo>
                  <a:pt x="5532770" y="159684"/>
                </a:lnTo>
                <a:cubicBezTo>
                  <a:pt x="5956124" y="1172168"/>
                  <a:pt x="6203325" y="2392735"/>
                  <a:pt x="6203325" y="3706589"/>
                </a:cubicBezTo>
                <a:cubicBezTo>
                  <a:pt x="6203325" y="4801467"/>
                  <a:pt x="6031658" y="5831563"/>
                  <a:pt x="5729438" y="6730443"/>
                </a:cubicBezTo>
                <a:lnTo>
                  <a:pt x="5684045"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489098" y="1106034"/>
            <a:ext cx="5019074" cy="3204134"/>
          </a:xfrm>
        </p:spPr>
        <p:txBody>
          <a:bodyPr anchor="b">
            <a:normAutofit/>
          </a:bodyPr>
          <a:lstStyle/>
          <a:p>
            <a:pPr algn="l"/>
            <a:r>
              <a:rPr lang="en-US" sz="5400" b="1" dirty="0">
                <a:ea typeface="+mj-lt"/>
                <a:cs typeface="+mj-lt"/>
              </a:rPr>
              <a:t>Setting More Tables Together</a:t>
            </a:r>
            <a:endParaRPr lang="en-US" b="1"/>
          </a:p>
        </p:txBody>
      </p:sp>
      <p:sp>
        <p:nvSpPr>
          <p:cNvPr id="23" name="Rectangle 2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67989"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5" name="Rectangle 2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098" y="4546920"/>
            <a:ext cx="5019074"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A white and brown text&#10;&#10;AI-generated content may be incorrect.">
            <a:extLst>
              <a:ext uri="{FF2B5EF4-FFF2-40B4-BE49-F238E27FC236}">
                <a16:creationId xmlns:a16="http://schemas.microsoft.com/office/drawing/2014/main" id="{766552AE-41AF-C8FA-CB99-9FDA37AA9BAF}"/>
              </a:ext>
            </a:extLst>
          </p:cNvPr>
          <p:cNvPicPr>
            <a:picLocks noChangeAspect="1"/>
          </p:cNvPicPr>
          <p:nvPr/>
        </p:nvPicPr>
        <p:blipFill>
          <a:blip r:embed="rId2"/>
          <a:stretch>
            <a:fillRect/>
          </a:stretch>
        </p:blipFill>
        <p:spPr>
          <a:xfrm>
            <a:off x="6994071" y="4627607"/>
            <a:ext cx="4708833" cy="588604"/>
          </a:xfrm>
          <a:prstGeom prst="rect">
            <a:avLst/>
          </a:prstGeom>
        </p:spPr>
      </p:pic>
      <p:pic>
        <p:nvPicPr>
          <p:cNvPr id="3" name="Picture 2" descr="A boule of floured bread being shared with outreached hands">
            <a:extLst>
              <a:ext uri="{FF2B5EF4-FFF2-40B4-BE49-F238E27FC236}">
                <a16:creationId xmlns:a16="http://schemas.microsoft.com/office/drawing/2014/main" id="{E95290D3-3F32-AED6-BD4C-8FB9AE51C76E}"/>
              </a:ext>
            </a:extLst>
          </p:cNvPr>
          <p:cNvPicPr>
            <a:picLocks noChangeAspect="1"/>
          </p:cNvPicPr>
          <p:nvPr/>
        </p:nvPicPr>
        <p:blipFill>
          <a:blip r:embed="rId3"/>
          <a:stretch>
            <a:fillRect/>
          </a:stretch>
        </p:blipFill>
        <p:spPr>
          <a:xfrm>
            <a:off x="7112000" y="938768"/>
            <a:ext cx="4457699" cy="3050063"/>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F778520-C6A6-D61D-298E-04B5099E0C4F}"/>
              </a:ext>
            </a:extLst>
          </p:cNvPr>
          <p:cNvSpPr>
            <a:spLocks noGrp="1"/>
          </p:cNvSpPr>
          <p:nvPr>
            <p:ph type="title"/>
          </p:nvPr>
        </p:nvSpPr>
        <p:spPr>
          <a:xfrm>
            <a:off x="2556069" y="1253190"/>
            <a:ext cx="7080738" cy="3974124"/>
          </a:xfrm>
        </p:spPr>
        <p:txBody>
          <a:bodyPr vert="horz" lIns="91440" tIns="45720" rIns="91440" bIns="45720" rtlCol="0" anchor="ctr">
            <a:normAutofit/>
          </a:bodyPr>
          <a:lstStyle/>
          <a:p>
            <a:pPr algn="ctr"/>
            <a:r>
              <a:rPr lang="en-US" sz="4600" dirty="0">
                <a:solidFill>
                  <a:schemeClr val="bg1">
                    <a:lumMod val="95000"/>
                    <a:lumOff val="5000"/>
                  </a:schemeClr>
                </a:solidFill>
                <a:ea typeface="+mj-lt"/>
                <a:cs typeface="+mj-lt"/>
              </a:rPr>
              <a:t>At Thanksgiving, many of us gather around tables filled with food, and share familiar traditions and prayers of gratitude.</a:t>
            </a:r>
            <a:endParaRPr lang="en-US" dirty="0">
              <a:solidFill>
                <a:schemeClr val="bg1">
                  <a:lumMod val="95000"/>
                  <a:lumOff val="5000"/>
                </a:schemeClr>
              </a:solidFill>
              <a:ea typeface="+mj-lt"/>
              <a:cs typeface="+mj-lt"/>
            </a:endParaRPr>
          </a:p>
        </p:txBody>
      </p:sp>
      <p:pic>
        <p:nvPicPr>
          <p:cNvPr id="3" name="Picture 2" descr="A white and brown text&#10;&#10;AI-generated content may be incorrect.">
            <a:extLst>
              <a:ext uri="{FF2B5EF4-FFF2-40B4-BE49-F238E27FC236}">
                <a16:creationId xmlns:a16="http://schemas.microsoft.com/office/drawing/2014/main" id="{75A71C43-DFAB-4522-09FD-A678BE6A8ECF}"/>
              </a:ext>
            </a:extLst>
          </p:cNvPr>
          <p:cNvPicPr>
            <a:picLocks noChangeAspect="1"/>
          </p:cNvPicPr>
          <p:nvPr/>
        </p:nvPicPr>
        <p:blipFill>
          <a:blip r:embed="rId3"/>
          <a:stretch>
            <a:fillRect/>
          </a:stretch>
        </p:blipFill>
        <p:spPr>
          <a:xfrm>
            <a:off x="2703294" y="5711552"/>
            <a:ext cx="6772275" cy="847725"/>
          </a:xfrm>
          <a:prstGeom prst="rect">
            <a:avLst/>
          </a:prstGeom>
        </p:spPr>
      </p:pic>
    </p:spTree>
    <p:extLst>
      <p:ext uri="{BB962C8B-B14F-4D97-AF65-F5344CB8AC3E}">
        <p14:creationId xmlns:p14="http://schemas.microsoft.com/office/powerpoint/2010/main" val="43912709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3c940ca1-5ff5-4c12-9ecd-e33ede4a829f" ContentTypeId="0x0101" PreviousValue="false"/>
</file>

<file path=customXml/item2.xml><?xml version="1.0" encoding="utf-8"?>
<ct:contentTypeSchema xmlns:ct="http://schemas.microsoft.com/office/2006/metadata/contentType" xmlns:ma="http://schemas.microsoft.com/office/2006/metadata/properties/metaAttributes" ct:_="" ma:_="" ma:contentTypeName="Document" ma:contentTypeID="0x010100813F4C8A5C740146BB467E1F805E6B59" ma:contentTypeVersion="27" ma:contentTypeDescription="Create a new document." ma:contentTypeScope="" ma:versionID="49760f1bb5ef71721dc2db7cbb874003">
  <xsd:schema xmlns:xsd="http://www.w3.org/2001/XMLSchema" xmlns:xs="http://www.w3.org/2001/XMLSchema" xmlns:p="http://schemas.microsoft.com/office/2006/metadata/properties" xmlns:ns2="eb6d8c5d-5b31-4807-8756-a31b61bec20d" xmlns:ns3="51dc2e4b-bf63-4bda-b747-c27924f79ae2" xmlns:ns4="f235ab88-6d95-44b4-9fae-e6e389b95fc3" targetNamespace="http://schemas.microsoft.com/office/2006/metadata/properties" ma:root="true" ma:fieldsID="784f4a7c7f553042fa05c82cb60094a5" ns2:_="" ns3:_="" ns4:_="">
    <xsd:import namespace="eb6d8c5d-5b31-4807-8756-a31b61bec20d"/>
    <xsd:import namespace="51dc2e4b-bf63-4bda-b747-c27924f79ae2"/>
    <xsd:import namespace="f235ab88-6d95-44b4-9fae-e6e389b95fc3"/>
    <xsd:element name="properties">
      <xsd:complexType>
        <xsd:sequence>
          <xsd:element name="documentManagement">
            <xsd:complexType>
              <xsd:all>
                <xsd:element ref="ns2:Region" minOccurs="0"/>
                <xsd:element ref="ns3:MediaServiceLocation" minOccurs="0"/>
                <xsd:element ref="ns3:MediaServiceOCR" minOccurs="0"/>
                <xsd:element ref="ns4:SharedWithUsers" minOccurs="0"/>
                <xsd:element ref="ns4:SharedWithDetail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Usedin" minOccurs="0"/>
                <xsd:element ref="ns3:Credit" minOccurs="0"/>
                <xsd:element ref="ns3:Source" minOccurs="0"/>
                <xsd:element ref="ns3:Thumbnail" minOccurs="0"/>
                <xsd:element ref="ns2:TaxCatchAll" minOccurs="0"/>
                <xsd:element ref="ns3:lcf76f155ced4ddcb4097134ff3c332f" minOccurs="0"/>
                <xsd:element ref="ns3:MediaServiceObjectDetectorVersions" minOccurs="0"/>
                <xsd:element ref="ns3:MediaServiceSearchProperties" minOccurs="0"/>
                <xsd:element ref="ns3:MediaServiceMetadata" minOccurs="0"/>
                <xsd:element ref="ns3:MediaServiceFastMetadata" minOccurs="0"/>
                <xsd:element ref="ns3:MediaServiceDateTaken" minOccurs="0"/>
                <xsd:element ref="ns3:MediaServiceAutoTag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6d8c5d-5b31-4807-8756-a31b61bec20d" elementFormDefault="qualified">
    <xsd:import namespace="http://schemas.microsoft.com/office/2006/documentManagement/types"/>
    <xsd:import namespace="http://schemas.microsoft.com/office/infopath/2007/PartnerControls"/>
    <xsd:element name="Region" ma:index="8" nillable="true" ma:displayName="Region" ma:default="" ma:format="Dropdown" ma:internalName="Region">
      <xsd:simpleType>
        <xsd:restriction base="dms:Choice">
          <xsd:enumeration value="choicesPlaceholder1"/>
          <xsd:enumeration value="choicesPlaceholder2"/>
          <xsd:enumeration value="choicesPlaceholder3"/>
        </xsd:restriction>
      </xsd:simpleType>
    </xsd:element>
    <xsd:element name="TaxCatchAll" ma:index="23" nillable="true" ma:displayName="Taxonomy Catch All Column" ma:hidden="true" ma:list="{97a75323-d2b9-4b02-9bc8-cfb24b0b7f5f}" ma:internalName="TaxCatchAll" ma:showField="CatchAllData" ma:web="f235ab88-6d95-44b4-9fae-e6e389b95fc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1dc2e4b-bf63-4bda-b747-c27924f79ae2" elementFormDefault="qualified">
    <xsd:import namespace="http://schemas.microsoft.com/office/2006/documentManagement/types"/>
    <xsd:import namespace="http://schemas.microsoft.com/office/infopath/2007/PartnerControls"/>
    <xsd:element name="MediaServiceLocation" ma:index="9" nillable="true" ma:displayName="Location" ma:internalName="MediaServiceLocation"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Usedin" ma:index="19" nillable="true" ma:displayName="Used in" ma:format="Dropdown" ma:internalName="Usedin">
      <xsd:simpleType>
        <xsd:restriction base="dms:Note">
          <xsd:maxLength value="255"/>
        </xsd:restriction>
      </xsd:simpleType>
    </xsd:element>
    <xsd:element name="Credit" ma:index="20" nillable="true" ma:displayName="Credit" ma:format="Dropdown" ma:internalName="Credit">
      <xsd:simpleType>
        <xsd:restriction base="dms:Text">
          <xsd:maxLength value="255"/>
        </xsd:restriction>
      </xsd:simpleType>
    </xsd:element>
    <xsd:element name="Source" ma:index="21" nillable="true" ma:displayName="Source" ma:description="Where did photo come from?" ma:format="Dropdown" ma:internalName="Source">
      <xsd:simpleType>
        <xsd:restriction base="dms:Text">
          <xsd:maxLength value="255"/>
        </xsd:restriction>
      </xsd:simpleType>
    </xsd:element>
    <xsd:element name="Thumbnail" ma:index="22" nillable="true" ma:displayName="Thumbnail" ma:description="Thumbnail of photo" ma:format="Dropdown" ma:internalName="Thumbnail">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3c940ca1-5ff5-4c12-9ecd-e33ede4a829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MediaServiceMetadata" ma:index="29" nillable="true" ma:displayName="MediaServiceMetadata" ma:hidden="true" ma:internalName="MediaServiceMetadata" ma:readOnly="true">
      <xsd:simpleType>
        <xsd:restriction base="dms:Note"/>
      </xsd:simpleType>
    </xsd:element>
    <xsd:element name="MediaServiceFastMetadata" ma:index="30" nillable="true" ma:displayName="MediaServiceFastMetadata" ma:hidden="true" ma:internalName="MediaServiceFastMetadata" ma:readOnly="true">
      <xsd:simpleType>
        <xsd:restriction base="dms:Note"/>
      </xsd:simpleType>
    </xsd:element>
    <xsd:element name="MediaServiceDateTaken" ma:index="31" nillable="true" ma:displayName="MediaServiceDateTaken" ma:hidden="true" ma:internalName="MediaServiceDateTaken" ma:readOnly="true">
      <xsd:simpleType>
        <xsd:restriction base="dms:Text"/>
      </xsd:simpleType>
    </xsd:element>
    <xsd:element name="MediaServiceAutoTags" ma:index="32" nillable="true" ma:displayName="Tags" ma:internalName="MediaServiceAutoTags" ma:readOnly="true">
      <xsd:simpleType>
        <xsd:restriction base="dms:Text"/>
      </xsd:simpleType>
    </xsd:element>
    <xsd:element name="MediaServiceBillingMetadata" ma:index="3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235ab88-6d95-44b4-9fae-e6e389b95fc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8" ma:displayName="Subject"/>
        <xsd:element ref="dc:description" minOccurs="0" maxOccurs="1"/>
        <xsd:element name="keywords" minOccurs="0" maxOccurs="1" type="xsd:string" ma:index="26"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redit xmlns="51dc2e4b-bf63-4bda-b747-c27924f79ae2" xsi:nil="true"/>
    <Region xmlns="eb6d8c5d-5b31-4807-8756-a31b61bec20d" xsi:nil="true"/>
    <TaxCatchAll xmlns="eb6d8c5d-5b31-4807-8756-a31b61bec20d" xsi:nil="true"/>
    <Thumbnail xmlns="51dc2e4b-bf63-4bda-b747-c27924f79ae2" xsi:nil="true"/>
    <Source xmlns="51dc2e4b-bf63-4bda-b747-c27924f79ae2" xsi:nil="true"/>
    <lcf76f155ced4ddcb4097134ff3c332f xmlns="51dc2e4b-bf63-4bda-b747-c27924f79ae2">
      <Terms xmlns="http://schemas.microsoft.com/office/infopath/2007/PartnerControls"/>
    </lcf76f155ced4ddcb4097134ff3c332f>
    <Usedin xmlns="51dc2e4b-bf63-4bda-b747-c27924f79ae2"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B5D6D4C-D6B3-40A1-BF2B-F075316214BD}">
  <ds:schemaRefs>
    <ds:schemaRef ds:uri="Microsoft.SharePoint.Taxonomy.ContentTypeSync"/>
  </ds:schemaRefs>
</ds:datastoreItem>
</file>

<file path=customXml/itemProps2.xml><?xml version="1.0" encoding="utf-8"?>
<ds:datastoreItem xmlns:ds="http://schemas.openxmlformats.org/officeDocument/2006/customXml" ds:itemID="{5415F9B3-F6C2-4A48-B987-5425B96B04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6d8c5d-5b31-4807-8756-a31b61bec20d"/>
    <ds:schemaRef ds:uri="51dc2e4b-bf63-4bda-b747-c27924f79ae2"/>
    <ds:schemaRef ds:uri="f235ab88-6d95-44b4-9fae-e6e389b95f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54A8DDB-0711-41F2-8677-46A3DBE4AD19}">
  <ds:schemaRefs>
    <ds:schemaRef ds:uri="http://schemas.microsoft.com/office/2006/documentManagement/types"/>
    <ds:schemaRef ds:uri="http://www.w3.org/XML/1998/namespace"/>
    <ds:schemaRef ds:uri="http://purl.org/dc/elements/1.1/"/>
    <ds:schemaRef ds:uri="f235ab88-6d95-44b4-9fae-e6e389b95fc3"/>
    <ds:schemaRef ds:uri="http://schemas.openxmlformats.org/package/2006/metadata/core-properties"/>
    <ds:schemaRef ds:uri="http://schemas.microsoft.com/office/infopath/2007/PartnerControls"/>
    <ds:schemaRef ds:uri="http://purl.org/dc/terms/"/>
    <ds:schemaRef ds:uri="http://schemas.microsoft.com/office/2006/metadata/properties"/>
    <ds:schemaRef ds:uri="51dc2e4b-bf63-4bda-b747-c27924f79ae2"/>
    <ds:schemaRef ds:uri="eb6d8c5d-5b31-4807-8756-a31b61bec20d"/>
    <ds:schemaRef ds:uri="http://purl.org/dc/dcmitype/"/>
  </ds:schemaRefs>
</ds:datastoreItem>
</file>

<file path=customXml/itemProps4.xml><?xml version="1.0" encoding="utf-8"?>
<ds:datastoreItem xmlns:ds="http://schemas.openxmlformats.org/officeDocument/2006/customXml" ds:itemID="{6B6CBB7C-13E7-434E-9593-4AC2A38480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TotalTime>
  <Words>321</Words>
  <Application>Microsoft Office PowerPoint</Application>
  <PresentationFormat>Widescreen</PresentationFormat>
  <Paragraphs>12</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Calibri</vt:lpstr>
      <vt:lpstr>office theme</vt:lpstr>
      <vt:lpstr>Setting More Tables Together</vt:lpstr>
      <vt:lpstr>At Thanksgiving, many of us gather around tables filled with food, and share familiar traditions and prayers of gratitude.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MandS Stories Setting More Tables Together</dc:title>
  <dc:creator>The United Church of Canada</dc:creator>
  <cp:lastModifiedBy>Cara James</cp:lastModifiedBy>
  <cp:revision>153</cp:revision>
  <dcterms:created xsi:type="dcterms:W3CDTF">2025-02-11T15:15:10Z</dcterms:created>
  <dcterms:modified xsi:type="dcterms:W3CDTF">2025-09-17T13:30:40Z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0x010100813F4C8A5C740146BB467E1F805E6B59</vt:lpwstr>
  </property>
  <property fmtid="{D5CDD505-2E9C-101B-9397-08002B2CF9AE}" pid="3" name="MediaServiceImageTags">
    <vt:lpwstr/>
  </property>
</Properties>
</file>