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8" r:id="rId6"/>
    <p:sldId id="259" r:id="rId7"/>
    <p:sldId id="260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58"/>
  </p:normalViewPr>
  <p:slideViewPr>
    <p:cSldViewPr snapToGrid="0" showGuides="1">
      <p:cViewPr varScale="1">
        <p:scale>
          <a:sx n="61" d="100"/>
          <a:sy n="61" d="100"/>
        </p:scale>
        <p:origin x="972" y="60"/>
      </p:cViewPr>
      <p:guideLst>
        <p:guide orient="horz" pos="2160"/>
        <p:guide pos="3840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D85126-9F7E-E028-CDDA-7CDFD40D1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75275" y="225468"/>
            <a:ext cx="6699815" cy="6413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6CA376-7DDA-0D57-6492-FA5A9ACF5FB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7013" y="1253331"/>
            <a:ext cx="4860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8824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2D123-6C66-9448-65EC-2A642F73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390" y="1253331"/>
            <a:ext cx="4593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6F804-AC05-5F33-25FC-4155AF087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56" y="237994"/>
            <a:ext cx="1914981" cy="613776"/>
          </a:xfrm>
          <a:prstGeom prst="rect">
            <a:avLst/>
          </a:prstGeom>
        </p:spPr>
      </p:pic>
      <p:pic>
        <p:nvPicPr>
          <p:cNvPr id="8" name="Picture 7" descr="A logo of a church&#10;&#10;AI-generated content may be incorrect.">
            <a:extLst>
              <a:ext uri="{FF2B5EF4-FFF2-40B4-BE49-F238E27FC236}">
                <a16:creationId xmlns:a16="http://schemas.microsoft.com/office/drawing/2014/main" id="{43A5FC72-14AE-6591-3793-3032948BE8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839" y="5650261"/>
            <a:ext cx="663100" cy="969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469A65-F78F-1532-9953-4C359C14718A}"/>
              </a:ext>
            </a:extLst>
          </p:cNvPr>
          <p:cNvSpPr txBox="1"/>
          <p:nvPr userDrawn="1"/>
        </p:nvSpPr>
        <p:spPr>
          <a:xfrm>
            <a:off x="825939" y="5824603"/>
            <a:ext cx="44976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baseline="0" dirty="0">
                <a:solidFill>
                  <a:srgbClr val="002060"/>
                </a:solidFill>
                <a:latin typeface="+mj-lt"/>
              </a:rPr>
              <a:t>The United Church of Canada</a:t>
            </a:r>
          </a:p>
          <a:p>
            <a:r>
              <a:rPr lang="en-CA" sz="2000" b="1" baseline="0" dirty="0">
                <a:solidFill>
                  <a:srgbClr val="002060"/>
                </a:solidFill>
              </a:rPr>
              <a:t>united-</a:t>
            </a:r>
            <a:r>
              <a:rPr lang="en-CA" sz="2000" b="1" baseline="0" dirty="0" err="1">
                <a:solidFill>
                  <a:srgbClr val="002060"/>
                </a:solidFill>
              </a:rPr>
              <a:t>church.ca</a:t>
            </a:r>
            <a:r>
              <a:rPr lang="en-CA" sz="2000" b="1" baseline="0" dirty="0">
                <a:solidFill>
                  <a:srgbClr val="002060"/>
                </a:solidFill>
              </a:rPr>
              <a:t>/thanksgiving</a:t>
            </a:r>
            <a:endParaRPr lang="en-CA" sz="2000" baseline="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A9D799-1F45-1E24-032D-173BD1034B2E}"/>
              </a:ext>
            </a:extLst>
          </p:cNvPr>
          <p:cNvSpPr/>
          <p:nvPr userDrawn="1"/>
        </p:nvSpPr>
        <p:spPr>
          <a:xfrm>
            <a:off x="5412854" y="263046"/>
            <a:ext cx="6588000" cy="6336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9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05" userDrawn="1">
          <p15:clr>
            <a:srgbClr val="F26B43"/>
          </p15:clr>
        </p15:guide>
        <p15:guide id="4" pos="33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hands holding a loaf of bread&#10;&#10;AI-generated content may be incorrect.">
            <a:extLst>
              <a:ext uri="{FF2B5EF4-FFF2-40B4-BE49-F238E27FC236}">
                <a16:creationId xmlns:a16="http://schemas.microsoft.com/office/drawing/2014/main" id="{B8497B93-83F6-F71A-DD13-A5E23F4071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216" r="15216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26AC-C989-30BC-68E3-FE3D3DD9B4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Manna in the desert,</a:t>
            </a:r>
            <a:br>
              <a:rPr lang="en-CA" dirty="0"/>
            </a:br>
            <a:r>
              <a:rPr lang="en-US" dirty="0"/>
              <a:t>to breaking bread at the </a:t>
            </a:r>
            <a:br>
              <a:rPr lang="en-US" dirty="0"/>
            </a:br>
            <a:r>
              <a:rPr lang="en-US" dirty="0"/>
              <a:t>Last Supper, bread is in </a:t>
            </a:r>
            <a:br>
              <a:rPr lang="en-US" dirty="0"/>
            </a:br>
            <a:r>
              <a:rPr lang="en-US" dirty="0"/>
              <a:t>the Bible. </a:t>
            </a:r>
          </a:p>
          <a:p>
            <a:r>
              <a:rPr lang="en-US" dirty="0"/>
              <a:t>A lot.</a:t>
            </a:r>
            <a:endParaRPr lang="en-CA" dirty="0"/>
          </a:p>
        </p:txBody>
      </p:sp>
      <p:pic>
        <p:nvPicPr>
          <p:cNvPr id="2" name="Picture Placeholder 4" descr="A group of hands holding a loaf of bread&#10;&#10;AI-generated content may be incorrect.">
            <a:extLst>
              <a:ext uri="{FF2B5EF4-FFF2-40B4-BE49-F238E27FC236}">
                <a16:creationId xmlns:a16="http://schemas.microsoft.com/office/drawing/2014/main" id="{3782C172-AECB-554D-C69B-EB59BD1F0D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5216" r="15216"/>
          <a:stretch>
            <a:fillRect/>
          </a:stretch>
        </p:blipFill>
        <p:spPr>
          <a:xfrm>
            <a:off x="5375275" y="222336"/>
            <a:ext cx="6699815" cy="6413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E77A3-5599-F549-7C28-FB1964C97B91}"/>
              </a:ext>
            </a:extLst>
          </p:cNvPr>
          <p:cNvSpPr txBox="1"/>
          <p:nvPr/>
        </p:nvSpPr>
        <p:spPr>
          <a:xfrm>
            <a:off x="5375275" y="6594116"/>
            <a:ext cx="5476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Photo:  ID 366826122 © Elena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Hryhorova</a:t>
            </a:r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|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Dreamstime.com</a:t>
            </a:r>
            <a:endParaRPr lang="en-CA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2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BB95BF95-190C-0DA6-14CF-B14C0D827C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2"/>
          <a:srcRect l="6452" t="2990" r="56327" b="61379"/>
          <a:stretch>
            <a:fillRect/>
          </a:stretch>
        </p:blipFill>
        <p:spPr>
          <a:xfrm>
            <a:off x="5364000" y="226800"/>
            <a:ext cx="6699815" cy="641332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3F4E8-953F-3D21-120C-CE5B4773614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God knows that food is </a:t>
            </a:r>
            <a:br>
              <a:rPr lang="en-CA" dirty="0"/>
            </a:br>
            <a:r>
              <a:rPr lang="en-CA" dirty="0"/>
              <a:t>a basic human right.</a:t>
            </a:r>
          </a:p>
          <a:p>
            <a:br>
              <a:rPr lang="en-CA" dirty="0"/>
            </a:br>
            <a:r>
              <a:rPr lang="en-CA" dirty="0"/>
              <a:t>But </a:t>
            </a:r>
            <a:r>
              <a:rPr lang="en-CA" b="1" dirty="0"/>
              <a:t>8.7 million Canadians </a:t>
            </a:r>
            <a:br>
              <a:rPr lang="en-CA" b="1" dirty="0"/>
            </a:br>
            <a:r>
              <a:rPr lang="en-CA" dirty="0"/>
              <a:t>are living with food insecurity,</a:t>
            </a:r>
            <a:br>
              <a:rPr lang="en-CA" dirty="0"/>
            </a:br>
            <a:r>
              <a:rPr lang="en-CA" dirty="0"/>
              <a:t>not knowing how they will afford their next meal.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sz="1700" dirty="0"/>
              <a:t>Source: https://</a:t>
            </a:r>
            <a:r>
              <a:rPr lang="en-CA" sz="1700" dirty="0" err="1"/>
              <a:t>proof.utoronto.ca</a:t>
            </a:r>
            <a:r>
              <a:rPr lang="en-CA" sz="1700" dirty="0"/>
              <a:t>/food-insecurity/</a:t>
            </a:r>
          </a:p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18C4A9-B151-EDC1-F7E7-45B99A7342DB}"/>
              </a:ext>
            </a:extLst>
          </p:cNvPr>
          <p:cNvSpPr/>
          <p:nvPr/>
        </p:nvSpPr>
        <p:spPr>
          <a:xfrm>
            <a:off x="10080434" y="0"/>
            <a:ext cx="572877" cy="9254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CA159-D047-04F9-08CA-06A5B1D75FDA}"/>
              </a:ext>
            </a:extLst>
          </p:cNvPr>
          <p:cNvSpPr txBox="1"/>
          <p:nvPr/>
        </p:nvSpPr>
        <p:spPr>
          <a:xfrm>
            <a:off x="5375275" y="6594116"/>
            <a:ext cx="5476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Photo: ID 44811030 ©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Digitalstormcinema</a:t>
            </a:r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|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Dreamstime.com</a:t>
            </a:r>
            <a:endParaRPr lang="en-CA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5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27E0BF3-8502-E99E-7789-1415786677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2"/>
          <a:srcRect l="10825" r="10825"/>
          <a:stretch/>
        </p:blipFill>
        <p:spPr>
          <a:xfrm>
            <a:off x="5375275" y="222439"/>
            <a:ext cx="6699600" cy="641312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B31B6-4375-B256-C999-80E87B968B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CA" dirty="0"/>
              <a:t>This Thanksgiving, </a:t>
            </a:r>
            <a:br>
              <a:rPr lang="en-CA" dirty="0"/>
            </a:br>
            <a:r>
              <a:rPr lang="en-CA" dirty="0"/>
              <a:t>you can make a difference.</a:t>
            </a:r>
            <a:br>
              <a:rPr lang="en-CA" dirty="0"/>
            </a:br>
            <a:r>
              <a:rPr lang="en-CA" dirty="0"/>
              <a:t>Your gifts to Mission and Service will help fight hunger</a:t>
            </a:r>
            <a:br>
              <a:rPr lang="en-CA" dirty="0"/>
            </a:br>
            <a:r>
              <a:rPr lang="en-CA" dirty="0"/>
              <a:t>here in Canada, and around the world, from Alberta </a:t>
            </a:r>
            <a:br>
              <a:rPr lang="en-CA" dirty="0"/>
            </a:br>
            <a:r>
              <a:rPr lang="en-CA" dirty="0"/>
              <a:t>to Zimbabwe.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4DB5-ABDF-A06E-B7D2-C132100F3DE3}"/>
              </a:ext>
            </a:extLst>
          </p:cNvPr>
          <p:cNvSpPr txBox="1"/>
          <p:nvPr/>
        </p:nvSpPr>
        <p:spPr>
          <a:xfrm>
            <a:off x="5375275" y="6594116"/>
            <a:ext cx="5476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  Zimbabwe Council of Churches</a:t>
            </a:r>
          </a:p>
        </p:txBody>
      </p:sp>
    </p:spTree>
    <p:extLst>
      <p:ext uri="{BB962C8B-B14F-4D97-AF65-F5344CB8AC3E}">
        <p14:creationId xmlns:p14="http://schemas.microsoft.com/office/powerpoint/2010/main" val="416696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-up of hands holding a loaf of bread&#10;&#10;AI-generated content may be incorrect.">
            <a:extLst>
              <a:ext uri="{FF2B5EF4-FFF2-40B4-BE49-F238E27FC236}">
                <a16:creationId xmlns:a16="http://schemas.microsoft.com/office/drawing/2014/main" id="{A2E68A4F-FDE0-4C7B-41F1-360C67D288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662" r="22662"/>
          <a:stretch>
            <a:fillRect/>
          </a:stretch>
        </p:blipFill>
        <p:spPr>
          <a:xfrm>
            <a:off x="5375275" y="236485"/>
            <a:ext cx="6699815" cy="641332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43570-6899-B749-0941-56161592FD3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a donation today,</a:t>
            </a:r>
            <a:br>
              <a:rPr lang="en-CA" dirty="0"/>
            </a:br>
            <a:r>
              <a:rPr lang="en-US" dirty="0"/>
              <a:t>and make sure the </a:t>
            </a:r>
            <a:br>
              <a:rPr lang="en-US" dirty="0"/>
            </a:br>
            <a:r>
              <a:rPr lang="en-US" dirty="0"/>
              <a:t>hungry can eat.</a:t>
            </a:r>
            <a:endParaRPr lang="en-CA" dirty="0"/>
          </a:p>
        </p:txBody>
      </p:sp>
      <p:pic>
        <p:nvPicPr>
          <p:cNvPr id="2" name="Picture Placeholder 4" descr="A close-up of hands holding a loaf of bread&#10;&#10;AI-generated content may be incorrect.">
            <a:extLst>
              <a:ext uri="{FF2B5EF4-FFF2-40B4-BE49-F238E27FC236}">
                <a16:creationId xmlns:a16="http://schemas.microsoft.com/office/drawing/2014/main" id="{0ABFA381-4ED3-DAB4-7CFE-D7AAD02980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22662" r="22662"/>
          <a:stretch>
            <a:fillRect/>
          </a:stretch>
        </p:blipFill>
        <p:spPr>
          <a:xfrm>
            <a:off x="5375275" y="222336"/>
            <a:ext cx="6699815" cy="6413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E2AE2-B0DA-FDCE-FA4F-FF6C61C5C249}"/>
              </a:ext>
            </a:extLst>
          </p:cNvPr>
          <p:cNvSpPr txBox="1"/>
          <p:nvPr/>
        </p:nvSpPr>
        <p:spPr>
          <a:xfrm>
            <a:off x="5375275" y="6594116"/>
            <a:ext cx="5476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Photo: ID 158966304 ©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Motortion</a:t>
            </a:r>
            <a:r>
              <a: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| </a:t>
            </a:r>
            <a:r>
              <a:rPr lang="en-CA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Dreamstime.com</a:t>
            </a:r>
            <a:endParaRPr lang="en-CA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5_PHIL Appeal_slides" id="{DBDD49FE-8DE8-0446-ACEE-1EDBC7305F23}" vid="{05657C85-D0AA-FF46-8FEE-5DE6AC070E1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F4C8A5C740146BB467E1F805E6B59" ma:contentTypeVersion="27" ma:contentTypeDescription="Create a new document." ma:contentTypeScope="" ma:versionID="49760f1bb5ef71721dc2db7cbb874003">
  <xsd:schema xmlns:xsd="http://www.w3.org/2001/XMLSchema" xmlns:xs="http://www.w3.org/2001/XMLSchema" xmlns:p="http://schemas.microsoft.com/office/2006/metadata/properties" xmlns:ns2="eb6d8c5d-5b31-4807-8756-a31b61bec20d" xmlns:ns3="51dc2e4b-bf63-4bda-b747-c27924f79ae2" xmlns:ns4="f235ab88-6d95-44b4-9fae-e6e389b95fc3" targetNamespace="http://schemas.microsoft.com/office/2006/metadata/properties" ma:root="true" ma:fieldsID="784f4a7c7f553042fa05c82cb60094a5" ns2:_="" ns3:_="" ns4:_="">
    <xsd:import namespace="eb6d8c5d-5b31-4807-8756-a31b61bec20d"/>
    <xsd:import namespace="51dc2e4b-bf63-4bda-b747-c27924f79ae2"/>
    <xsd:import namespace="f235ab88-6d95-44b4-9fae-e6e389b95fc3"/>
    <xsd:element name="properties">
      <xsd:complexType>
        <xsd:sequence>
          <xsd:element name="documentManagement">
            <xsd:complexType>
              <xsd:all>
                <xsd:element ref="ns2:Regio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Usedin" minOccurs="0"/>
                <xsd:element ref="ns3:Credit" minOccurs="0"/>
                <xsd:element ref="ns3:Source" minOccurs="0"/>
                <xsd:element ref="ns3:Thumbnail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d8c5d-5b31-4807-8756-a31b61bec20d" elementFormDefault="qualified">
    <xsd:import namespace="http://schemas.microsoft.com/office/2006/documentManagement/types"/>
    <xsd:import namespace="http://schemas.microsoft.com/office/infopath/2007/PartnerControls"/>
    <xsd:element name="Region" ma:index="8" nillable="true" ma:displayName="Region" ma:default="" ma:format="Dropdown" ma:internalName="Region">
      <xsd:simpleType>
        <xsd:restriction base="dms:Choice">
          <xsd:enumeration value="choicesPlaceholder1"/>
          <xsd:enumeration value="choicesPlaceholder2"/>
          <xsd:enumeration value="choicesPlaceholder3"/>
        </xsd:restriction>
      </xsd:simpleType>
    </xsd:element>
    <xsd:element name="TaxCatchAll" ma:index="23" nillable="true" ma:displayName="Taxonomy Catch All Column" ma:hidden="true" ma:list="{97a75323-d2b9-4b02-9bc8-cfb24b0b7f5f}" ma:internalName="TaxCatchAll" ma:showField="CatchAllData" ma:web="f235ab88-6d95-44b4-9fae-e6e389b95f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c2e4b-bf63-4bda-b747-c27924f79ae2" elementFormDefault="qualified">
    <xsd:import namespace="http://schemas.microsoft.com/office/2006/documentManagement/types"/>
    <xsd:import namespace="http://schemas.microsoft.com/office/infopath/2007/PartnerControls"/>
    <xsd:element name="MediaServiceLocation" ma:index="9" nillable="true" ma:displayName="Location" ma:internalName="MediaServiceLocation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sedin" ma:index="19" nillable="true" ma:displayName="Used in" ma:format="Dropdown" ma:internalName="Usedin">
      <xsd:simpleType>
        <xsd:restriction base="dms:Note">
          <xsd:maxLength value="255"/>
        </xsd:restriction>
      </xsd:simpleType>
    </xsd:element>
    <xsd:element name="Credit" ma:index="20" nillable="true" ma:displayName="Credit" ma:format="Dropdown" ma:internalName="Credit">
      <xsd:simpleType>
        <xsd:restriction base="dms:Text">
          <xsd:maxLength value="255"/>
        </xsd:restriction>
      </xsd:simpleType>
    </xsd:element>
    <xsd:element name="Source" ma:index="21" nillable="true" ma:displayName="Source" ma:description="Where did photo come from?" ma:format="Dropdown" ma:internalName="Source">
      <xsd:simpleType>
        <xsd:restriction base="dms:Text">
          <xsd:maxLength value="255"/>
        </xsd:restriction>
      </xsd:simpleType>
    </xsd:element>
    <xsd:element name="Thumbnail" ma:index="22" nillable="true" ma:displayName="Thumbnail" ma:description="Thumbnail of photo" ma:format="Dropdown" ma:internalName="Thumbnail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c940ca1-5ff5-4c12-9ecd-e33ede4a82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5ab88-6d95-44b4-9fae-e6e389b95fc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8" ma:displayName="Subject"/>
        <xsd:element ref="dc:description" minOccurs="0" maxOccurs="1"/>
        <xsd:element name="keywords" minOccurs="0" maxOccurs="1" type="xsd:string" ma:index="2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redit xmlns="51dc2e4b-bf63-4bda-b747-c27924f79ae2" xsi:nil="true"/>
    <Region xmlns="eb6d8c5d-5b31-4807-8756-a31b61bec20d" xsi:nil="true"/>
    <TaxCatchAll xmlns="eb6d8c5d-5b31-4807-8756-a31b61bec20d" xsi:nil="true"/>
    <Thumbnail xmlns="51dc2e4b-bf63-4bda-b747-c27924f79ae2" xsi:nil="true"/>
    <Source xmlns="51dc2e4b-bf63-4bda-b747-c27924f79ae2" xsi:nil="true"/>
    <lcf76f155ced4ddcb4097134ff3c332f xmlns="51dc2e4b-bf63-4bda-b747-c27924f79ae2">
      <Terms xmlns="http://schemas.microsoft.com/office/infopath/2007/PartnerControls"/>
    </lcf76f155ced4ddcb4097134ff3c332f>
    <Usedin xmlns="51dc2e4b-bf63-4bda-b747-c27924f79a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3c940ca1-5ff5-4c12-9ecd-e33ede4a829f" ContentTypeId="0x0101" PreviousValue="false"/>
</file>

<file path=customXml/itemProps1.xml><?xml version="1.0" encoding="utf-8"?>
<ds:datastoreItem xmlns:ds="http://schemas.openxmlformats.org/officeDocument/2006/customXml" ds:itemID="{1A07637D-B967-4AAB-8608-0024CEE217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6d8c5d-5b31-4807-8756-a31b61bec20d"/>
    <ds:schemaRef ds:uri="51dc2e4b-bf63-4bda-b747-c27924f79ae2"/>
    <ds:schemaRef ds:uri="f235ab88-6d95-44b4-9fae-e6e389b95f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53DBE0-83E5-4082-8FC6-26BB722A2374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235ab88-6d95-44b4-9fae-e6e389b95fc3"/>
    <ds:schemaRef ds:uri="http://www.w3.org/XML/1998/namespace"/>
    <ds:schemaRef ds:uri="51dc2e4b-bf63-4bda-b747-c27924f79ae2"/>
    <ds:schemaRef ds:uri="eb6d8c5d-5b31-4807-8756-a31b61bec20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66C200-C507-41EB-94DF-71A7752D085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285305A-D8B9-458A-91A7-2BDABAD13021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</TotalTime>
  <Words>161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and Service Thanksgiving 2025</dc:title>
  <dc:creator>The United Church of Canada</dc:creator>
  <cp:lastModifiedBy>Cara James</cp:lastModifiedBy>
  <cp:revision>10</cp:revision>
  <dcterms:created xsi:type="dcterms:W3CDTF">2025-09-02T20:34:08Z</dcterms:created>
  <dcterms:modified xsi:type="dcterms:W3CDTF">2025-09-05T14:59:28Z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0x010100813F4C8A5C740146BB467E1F805E6B59</vt:lpwstr>
  </property>
</Properties>
</file>