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3" d="100"/>
          <a:sy n="113"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2CF1C40E-5AA5-3B3E-80F5-D857C22B2A5D}"/>
    <pc:docChg chg="modSld">
      <pc:chgData name="Lindsay Vautour" userId="S::lvautour@united-church.ca::e85a353d-2799-4edf-884d-40213d31629a" providerId="AD" clId="Web-{2CF1C40E-5AA5-3B3E-80F5-D857C22B2A5D}" dt="2025-08-20T14:02:59.248" v="22"/>
      <pc:docMkLst>
        <pc:docMk/>
      </pc:docMkLst>
      <pc:sldChg chg="addSp delSp modSp">
        <pc:chgData name="Lindsay Vautour" userId="S::lvautour@united-church.ca::e85a353d-2799-4edf-884d-40213d31629a" providerId="AD" clId="Web-{2CF1C40E-5AA5-3B3E-80F5-D857C22B2A5D}" dt="2025-08-20T14:02:12.966" v="15" actId="1076"/>
        <pc:sldMkLst>
          <pc:docMk/>
          <pc:sldMk cId="109857222" sldId="256"/>
        </pc:sldMkLst>
        <pc:spChg chg="mod">
          <ac:chgData name="Lindsay Vautour" userId="S::lvautour@united-church.ca::e85a353d-2799-4edf-884d-40213d31629a" providerId="AD" clId="Web-{2CF1C40E-5AA5-3B3E-80F5-D857C22B2A5D}" dt="2025-08-20T14:02:03.512" v="13"/>
          <ac:spMkLst>
            <pc:docMk/>
            <pc:sldMk cId="109857222" sldId="256"/>
            <ac:spMk id="2" creationId="{00000000-0000-0000-0000-000000000000}"/>
          </ac:spMkLst>
        </pc:spChg>
        <pc:spChg chg="del">
          <ac:chgData name="Lindsay Vautour" userId="S::lvautour@united-church.ca::e85a353d-2799-4edf-884d-40213d31629a" providerId="AD" clId="Web-{2CF1C40E-5AA5-3B3E-80F5-D857C22B2A5D}" dt="2025-08-20T14:02:03.512" v="13"/>
          <ac:spMkLst>
            <pc:docMk/>
            <pc:sldMk cId="109857222" sldId="256"/>
            <ac:spMk id="11" creationId="{178FB36B-5BFE-42CA-BC60-1115E0D95EEC}"/>
          </ac:spMkLst>
        </pc:spChg>
        <pc:spChg chg="del">
          <ac:chgData name="Lindsay Vautour" userId="S::lvautour@united-church.ca::e85a353d-2799-4edf-884d-40213d31629a" providerId="AD" clId="Web-{2CF1C40E-5AA5-3B3E-80F5-D857C22B2A5D}" dt="2025-08-20T14:02:03.512" v="13"/>
          <ac:spMkLst>
            <pc:docMk/>
            <pc:sldMk cId="109857222" sldId="256"/>
            <ac:spMk id="12" creationId="{ECC07320-C2CA-4E29-8481-9D9E143C7788}"/>
          </ac:spMkLst>
        </pc:spChg>
        <pc:spChg chg="add">
          <ac:chgData name="Lindsay Vautour" userId="S::lvautour@united-church.ca::e85a353d-2799-4edf-884d-40213d31629a" providerId="AD" clId="Web-{2CF1C40E-5AA5-3B3E-80F5-D857C22B2A5D}" dt="2025-08-20T14:02:03.512" v="13"/>
          <ac:spMkLst>
            <pc:docMk/>
            <pc:sldMk cId="109857222" sldId="256"/>
            <ac:spMk id="17" creationId="{FB33DC6A-1F1C-4A06-834E-CFF88F1C0BB9}"/>
          </ac:spMkLst>
        </pc:spChg>
        <pc:spChg chg="add">
          <ac:chgData name="Lindsay Vautour" userId="S::lvautour@united-church.ca::e85a353d-2799-4edf-884d-40213d31629a" providerId="AD" clId="Web-{2CF1C40E-5AA5-3B3E-80F5-D857C22B2A5D}" dt="2025-08-20T14:02:03.512" v="13"/>
          <ac:spMkLst>
            <pc:docMk/>
            <pc:sldMk cId="109857222" sldId="256"/>
            <ac:spMk id="19" creationId="{0FE1D5CF-87B8-4A8A-AD3C-01D06A60769B}"/>
          </ac:spMkLst>
        </pc:spChg>
        <pc:spChg chg="add">
          <ac:chgData name="Lindsay Vautour" userId="S::lvautour@united-church.ca::e85a353d-2799-4edf-884d-40213d31629a" providerId="AD" clId="Web-{2CF1C40E-5AA5-3B3E-80F5-D857C22B2A5D}" dt="2025-08-20T14:02:03.512" v="13"/>
          <ac:spMkLst>
            <pc:docMk/>
            <pc:sldMk cId="109857222" sldId="256"/>
            <ac:spMk id="21" creationId="{60926200-45C2-41E9-839F-31CD5FE4CD59}"/>
          </ac:spMkLst>
        </pc:spChg>
        <pc:spChg chg="add">
          <ac:chgData name="Lindsay Vautour" userId="S::lvautour@united-church.ca::e85a353d-2799-4edf-884d-40213d31629a" providerId="AD" clId="Web-{2CF1C40E-5AA5-3B3E-80F5-D857C22B2A5D}" dt="2025-08-20T14:02:03.512" v="13"/>
          <ac:spMkLst>
            <pc:docMk/>
            <pc:sldMk cId="109857222" sldId="256"/>
            <ac:spMk id="23" creationId="{AF2F604E-43BE-4DC3-B983-E071523364F8}"/>
          </ac:spMkLst>
        </pc:spChg>
        <pc:spChg chg="add">
          <ac:chgData name="Lindsay Vautour" userId="S::lvautour@united-church.ca::e85a353d-2799-4edf-884d-40213d31629a" providerId="AD" clId="Web-{2CF1C40E-5AA5-3B3E-80F5-D857C22B2A5D}" dt="2025-08-20T14:02:03.512" v="13"/>
          <ac:spMkLst>
            <pc:docMk/>
            <pc:sldMk cId="109857222" sldId="256"/>
            <ac:spMk id="25" creationId="{08C9B587-E65E-4B52-B37C-ABEBB6E87928}"/>
          </ac:spMkLst>
        </pc:spChg>
        <pc:picChg chg="mod">
          <ac:chgData name="Lindsay Vautour" userId="S::lvautour@united-church.ca::e85a353d-2799-4edf-884d-40213d31629a" providerId="AD" clId="Web-{2CF1C40E-5AA5-3B3E-80F5-D857C22B2A5D}" dt="2025-08-20T14:02:12.966" v="15" actId="1076"/>
          <ac:picMkLst>
            <pc:docMk/>
            <pc:sldMk cId="109857222" sldId="256"/>
            <ac:picMk id="5" creationId="{011541AD-9D09-E3A5-6078-4E7B2ED9915C}"/>
          </ac:picMkLst>
        </pc:picChg>
        <pc:picChg chg="mod">
          <ac:chgData name="Lindsay Vautour" userId="S::lvautour@united-church.ca::e85a353d-2799-4edf-884d-40213d31629a" providerId="AD" clId="Web-{2CF1C40E-5AA5-3B3E-80F5-D857C22B2A5D}" dt="2025-08-20T14:02:03.512" v="13"/>
          <ac:picMkLst>
            <pc:docMk/>
            <pc:sldMk cId="109857222" sldId="256"/>
            <ac:picMk id="6" creationId="{766552AE-41AF-C8FA-CB99-9FDA37AA9BAF}"/>
          </ac:picMkLst>
        </pc:picChg>
      </pc:sldChg>
      <pc:sldChg chg="modSp modNotes">
        <pc:chgData name="Lindsay Vautour" userId="S::lvautour@united-church.ca::e85a353d-2799-4edf-884d-40213d31629a" providerId="AD" clId="Web-{2CF1C40E-5AA5-3B3E-80F5-D857C22B2A5D}" dt="2025-08-20T14:02:59.248" v="22"/>
        <pc:sldMkLst>
          <pc:docMk/>
          <pc:sldMk cId="439127099" sldId="257"/>
        </pc:sldMkLst>
        <pc:spChg chg="mod">
          <ac:chgData name="Lindsay Vautour" userId="S::lvautour@united-church.ca::e85a353d-2799-4edf-884d-40213d31629a" providerId="AD" clId="Web-{2CF1C40E-5AA5-3B3E-80F5-D857C22B2A5D}" dt="2025-08-20T14:01:39.403" v="1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7BE8DAF-FFB4-7E49-C1B7-E04F94C7D7AF}"/>
    <pc:docChg chg="modSld">
      <pc:chgData name="Lindsay Vautour" userId="S::lvautour@united-church.ca::e85a353d-2799-4edf-884d-40213d31629a" providerId="AD" clId="Web-{F7BE8DAF-FFB4-7E49-C1B7-E04F94C7D7AF}" dt="2025-06-18T17:30:10.237" v="13"/>
      <pc:docMkLst>
        <pc:docMk/>
      </pc:docMkLst>
      <pc:sldChg chg="addSp delSp modSp">
        <pc:chgData name="Lindsay Vautour" userId="S::lvautour@united-church.ca::e85a353d-2799-4edf-884d-40213d31629a" providerId="AD" clId="Web-{F7BE8DAF-FFB4-7E49-C1B7-E04F94C7D7AF}" dt="2025-06-18T17:29:36.221" v="7" actId="20577"/>
        <pc:sldMkLst>
          <pc:docMk/>
          <pc:sldMk cId="109857222" sldId="256"/>
        </pc:sldMkLst>
      </pc:sldChg>
      <pc:sldChg chg="modSp modNotes">
        <pc:chgData name="Lindsay Vautour" userId="S::lvautour@united-church.ca::e85a353d-2799-4edf-884d-40213d31629a" providerId="AD" clId="Web-{F7BE8DAF-FFB4-7E49-C1B7-E04F94C7D7AF}" dt="2025-06-18T17:30:10.237" v="13"/>
        <pc:sldMkLst>
          <pc:docMk/>
          <pc:sldMk cId="439127099" sldId="257"/>
        </pc:sldMkLst>
      </pc:sldChg>
    </pc:docChg>
  </pc:docChgLst>
  <pc:docChgLst>
    <pc:chgData name="Lindsay Vautour" userId="S::lvautour@united-church.ca::e85a353d-2799-4edf-884d-40213d31629a" providerId="AD" clId="Web-{9C9D2478-2A0B-B7CA-751E-7F4911BC74A3}"/>
    <pc:docChg chg="modSld">
      <pc:chgData name="Lindsay Vautour" userId="S::lvautour@united-church.ca::e85a353d-2799-4edf-884d-40213d31629a" providerId="AD" clId="Web-{9C9D2478-2A0B-B7CA-751E-7F4911BC74A3}" dt="2025-07-17T13:05:38.825" v="51" actId="1076"/>
      <pc:docMkLst>
        <pc:docMk/>
      </pc:docMkLst>
      <pc:sldChg chg="addSp delSp modSp">
        <pc:chgData name="Lindsay Vautour" userId="S::lvautour@united-church.ca::e85a353d-2799-4edf-884d-40213d31629a" providerId="AD" clId="Web-{9C9D2478-2A0B-B7CA-751E-7F4911BC74A3}" dt="2025-07-17T13:05:38.825" v="51" actId="1076"/>
        <pc:sldMkLst>
          <pc:docMk/>
          <pc:sldMk cId="109857222" sldId="256"/>
        </pc:sldMkLst>
      </pc:sldChg>
      <pc:sldChg chg="modSp modNotes">
        <pc:chgData name="Lindsay Vautour" userId="S::lvautour@united-church.ca::e85a353d-2799-4edf-884d-40213d31629a" providerId="AD" clId="Web-{9C9D2478-2A0B-B7CA-751E-7F4911BC74A3}" dt="2025-07-17T13:04:33.464" v="39"/>
        <pc:sldMkLst>
          <pc:docMk/>
          <pc:sldMk cId="439127099" sldId="257"/>
        </pc:sldMkLst>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ldChg>
      <pc:sldChg chg="modSp modNotes">
        <pc:chgData name="Lindsay Vautour" userId="S::lvautour@united-church.ca::e85a353d-2799-4edf-884d-40213d31629a" providerId="AD" clId="Web-{A9206AF2-33C8-87C6-9AB2-60E11BEBB84C}" dt="2025-03-11T14:35:07.155" v="20"/>
        <pc:sldMkLst>
          <pc:docMk/>
          <pc:sldMk cId="439127099" sldId="257"/>
        </pc:sldMkLst>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ldChg>
      <pc:sldChg chg="modSp modNotes">
        <pc:chgData name="Lindsay Vautour" userId="S::lvautour@united-church.ca::e85a353d-2799-4edf-884d-40213d31629a" providerId="AD" clId="Web-{05E7874E-FBD4-7EAB-4EBC-715D496BFAA7}" dt="2025-05-14T14:10:38.117" v="57"/>
        <pc:sldMkLst>
          <pc:docMk/>
          <pc:sldMk cId="439127099" sldId="257"/>
        </pc:sldMkLst>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ldChg>
      <pc:sldChg chg="modSp modNotes">
        <pc:chgData name="Lindsay Vautour" userId="S::lvautour@united-church.ca::e85a353d-2799-4edf-884d-40213d31629a" providerId="AD" clId="Web-{DD9DB36C-D0E4-22BF-D42E-DCBD495BA923}" dt="2025-02-25T19:19:59.937" v="61"/>
        <pc:sldMkLst>
          <pc:docMk/>
          <pc:sldMk cId="439127099" sldId="257"/>
        </pc:sldMkLst>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ldChg>
      <pc:sldChg chg="delSp modSp new">
        <pc:chgData name="Lindsay Vautour" userId="S::lvautour@united-church.ca::e85a353d-2799-4edf-884d-40213d31629a" providerId="AD" clId="Web-{2B52339C-6503-CC24-4926-0F2D2F3073F4}" dt="2025-02-12T13:43:01.090" v="42"/>
        <pc:sldMkLst>
          <pc:docMk/>
          <pc:sldMk cId="439127099" sldId="257"/>
        </pc:sldMkLst>
      </pc:sldChg>
      <pc:sldChg chg="modSp new del">
        <pc:chgData name="Lindsay Vautour" userId="S::lvautour@united-church.ca::e85a353d-2799-4edf-884d-40213d31629a" providerId="AD" clId="Web-{2B52339C-6503-CC24-4926-0F2D2F3073F4}" dt="2025-02-12T13:42:34.137" v="30"/>
        <pc:sldMkLst>
          <pc:docMk/>
          <pc:sldMk cId="4206848432"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ited-church.ca/donate/centennial"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424242"/>
                </a:solidFill>
              </a:rPr>
              <a:t>For 100 years, people of The United Church of Canada have faithfully come together to follow Jesus and help others. Through Mission and Service, we have supported people in need across Canada and around the world—bringing food to the hungry, shelter to the vulnerable, justice to the oppressed, and hope to communities.</a:t>
            </a:r>
            <a:endParaRPr lang="en-US" dirty="0"/>
          </a:p>
          <a:p>
            <a:endParaRPr lang="en-US" dirty="0">
              <a:solidFill>
                <a:srgbClr val="424242"/>
              </a:solidFill>
            </a:endParaRPr>
          </a:p>
          <a:p>
            <a:r>
              <a:rPr lang="en-US" dirty="0">
                <a:solidFill>
                  <a:srgbClr val="424242"/>
                </a:solidFill>
              </a:rPr>
              <a:t>This is ongoing work. And as we look ahead, we know the needs we face will not disappear—they will deepen. Poverty, injustice, and the climate crisis will continue to challenge us, but so will our call to respond with love, compassion, and courage.</a:t>
            </a:r>
            <a:endParaRPr lang="en-US" dirty="0"/>
          </a:p>
          <a:p>
            <a:endParaRPr lang="en-US" dirty="0">
              <a:solidFill>
                <a:srgbClr val="424242"/>
              </a:solidFill>
            </a:endParaRPr>
          </a:p>
          <a:p>
            <a:r>
              <a:rPr lang="en-US" dirty="0">
                <a:solidFill>
                  <a:srgbClr val="424242"/>
                </a:solidFill>
              </a:rPr>
              <a:t>That’s why we are invited to take part in something extraordinary: the Centennial Legacy Campaign. This is the most ambitious initiative our church has ever taken on. Its goal is to inspire legacy gifts that will strengthen local communities of faith, Mission and Service, and The United Church of Canada Foundation.</a:t>
            </a:r>
            <a:endParaRPr lang="en-US" dirty="0"/>
          </a:p>
          <a:p>
            <a:endParaRPr lang="en-US" dirty="0">
              <a:solidFill>
                <a:srgbClr val="424242"/>
              </a:solidFill>
            </a:endParaRPr>
          </a:p>
          <a:p>
            <a:r>
              <a:rPr lang="en-US" dirty="0">
                <a:solidFill>
                  <a:srgbClr val="424242"/>
                </a:solidFill>
              </a:rPr>
              <a:t>These gifts will </a:t>
            </a:r>
            <a:r>
              <a:rPr lang="en-US" dirty="0" err="1">
                <a:solidFill>
                  <a:srgbClr val="424242"/>
                </a:solidFill>
              </a:rPr>
              <a:t>honour</a:t>
            </a:r>
            <a:r>
              <a:rPr lang="en-US" dirty="0">
                <a:solidFill>
                  <a:srgbClr val="424242"/>
                </a:solidFill>
              </a:rPr>
              <a:t> our past, sustain our present, and ensure that our church will keep meeting the world’s needs for the next hundred years—offering security, faith, and community for generations to come, and sharing God’s love boldly, generously, and without hesitation.</a:t>
            </a:r>
            <a:endParaRPr lang="en-US" dirty="0"/>
          </a:p>
          <a:p>
            <a:endParaRPr lang="en-US" dirty="0">
              <a:solidFill>
                <a:srgbClr val="424242"/>
              </a:solidFill>
            </a:endParaRPr>
          </a:p>
          <a:p>
            <a:r>
              <a:rPr lang="en-US" dirty="0">
                <a:solidFill>
                  <a:srgbClr val="424242"/>
                </a:solidFill>
              </a:rPr>
              <a:t>When we give to </a:t>
            </a:r>
            <a:r>
              <a:rPr lang="en-US" u="sng" dirty="0">
                <a:solidFill>
                  <a:srgbClr val="D9230F"/>
                </a:solidFill>
                <a:hlinkClick r:id="rId3"/>
              </a:rPr>
              <a:t>Mission and Service</a:t>
            </a:r>
            <a:r>
              <a:rPr lang="en-US" dirty="0">
                <a:solidFill>
                  <a:srgbClr val="424242"/>
                </a:solidFill>
              </a:rPr>
              <a:t>, we are not only helping today; we are also planting seeds of hope for tomorrow. Together, we can ensure that this ministry continues to grow, adapt, and serve in a world where it is increasingly needed.</a:t>
            </a:r>
            <a:endParaRPr lang="en-US" dirty="0"/>
          </a:p>
          <a:p>
            <a:endParaRPr lang="en-US" dirty="0">
              <a:solidFill>
                <a:srgbClr val="424242"/>
              </a:solidFill>
            </a:endParaRPr>
          </a:p>
          <a:p>
            <a:r>
              <a:rPr lang="en-US">
                <a:solidFill>
                  <a:srgbClr val="424242"/>
                </a:solidFill>
              </a:rPr>
              <a:t>Thank you for your generosity, your faithfulness, and the hope you bring to the future of our church and the world. </a:t>
            </a:r>
            <a:endParaRPr lang="en-US"/>
          </a:p>
          <a:p>
            <a:endParaRPr lang="en-US" dirty="0">
              <a:solidFill>
                <a:srgbClr val="424242"/>
              </a:solidFill>
              <a:ea typeface="Calibri"/>
              <a:cs typeface="Calibri"/>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8/21/2025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Freeform: Shape 18">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08641"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03325"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9098" y="1106034"/>
            <a:ext cx="5019074" cy="3204134"/>
          </a:xfrm>
        </p:spPr>
        <p:txBody>
          <a:bodyPr anchor="b">
            <a:normAutofit/>
          </a:bodyPr>
          <a:lstStyle/>
          <a:p>
            <a:pPr algn="l"/>
            <a:r>
              <a:rPr lang="en-US" sz="5400" b="1">
                <a:ea typeface="+mj-lt"/>
                <a:cs typeface="+mj-lt"/>
              </a:rPr>
              <a:t>Our Past, Present, and Future</a:t>
            </a:r>
            <a:endParaRPr lang="en-US" sz="5400"/>
          </a:p>
        </p:txBody>
      </p:sp>
      <p:sp>
        <p:nvSpPr>
          <p:cNvPr id="23" name="Rectangle 2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5" name="Picture 4">
            <a:extLst>
              <a:ext uri="{FF2B5EF4-FFF2-40B4-BE49-F238E27FC236}">
                <a16:creationId xmlns:a16="http://schemas.microsoft.com/office/drawing/2014/main" id="{011541AD-9D09-E3A5-6078-4E7B2ED9915C}"/>
              </a:ext>
            </a:extLst>
          </p:cNvPr>
          <p:cNvPicPr>
            <a:picLocks noChangeAspect="1"/>
          </p:cNvPicPr>
          <p:nvPr/>
        </p:nvPicPr>
        <p:blipFill>
          <a:blip r:embed="rId2"/>
          <a:stretch>
            <a:fillRect/>
          </a:stretch>
        </p:blipFill>
        <p:spPr>
          <a:xfrm>
            <a:off x="6745551" y="772735"/>
            <a:ext cx="5219240" cy="3451727"/>
          </a:xfrm>
          <a:prstGeom prst="rect">
            <a:avLst/>
          </a:prstGeom>
        </p:spPr>
      </p:pic>
      <p:sp>
        <p:nvSpPr>
          <p:cNvPr id="25" name="Rectangle 2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546920"/>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6994071" y="4627607"/>
            <a:ext cx="4708833" cy="588604"/>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For 100 years, people of The United Church of Canada have faithfully come together to follow Jesus and help others.</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c940ca1-5ff5-4c12-9ecd-e33ede4a829f"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Props1.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3.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4.xml><?xml version="1.0" encoding="utf-8"?>
<ds:datastoreItem xmlns:ds="http://schemas.openxmlformats.org/officeDocument/2006/customXml" ds:itemID="{F54A8DDB-0711-41F2-8677-46A3DBE4AD19}">
  <ds:schemaRefs>
    <ds:schemaRef ds:uri="f235ab88-6d95-44b4-9fae-e6e389b95fc3"/>
    <ds:schemaRef ds:uri="http://purl.org/dc/elements/1.1/"/>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51dc2e4b-bf63-4bda-b747-c27924f79ae2"/>
    <ds:schemaRef ds:uri="eb6d8c5d-5b31-4807-8756-a31b61bec20d"/>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328</Words>
  <Application>Microsoft Office PowerPoint</Application>
  <PresentationFormat>Widescreen</PresentationFormat>
  <Paragraphs>14</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Our Past, Present, and Future</vt:lpstr>
      <vt:lpstr>For 100 years, people of The United Church of Canada have faithfully come together to follow Jesus and help others.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Past, Present, and Future</dc:title>
  <dc:creator>The United Church of Canada</dc:creator>
  <cp:lastModifiedBy>Cara James</cp:lastModifiedBy>
  <cp:revision>132</cp:revision>
  <dcterms:created xsi:type="dcterms:W3CDTF">2025-02-11T15:15:10Z</dcterms:created>
  <dcterms:modified xsi:type="dcterms:W3CDTF">2025-08-21T17:49:17Z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