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195AEE27-5674-3DFD-7BDE-F037224E53AF}"/>
    <pc:docChg chg="modSld">
      <pc:chgData name="Lindsay Vautour" userId="S::lvautour@united-church.ca::e85a353d-2799-4edf-884d-40213d31629a" providerId="AD" clId="Web-{195AEE27-5674-3DFD-7BDE-F037224E53AF}" dt="2025-07-17T13:15:28.626" v="12"/>
      <pc:docMkLst>
        <pc:docMk/>
      </pc:docMkLst>
      <pc:sldChg chg="modSp">
        <pc:chgData name="Lindsay Vautour" userId="S::lvautour@united-church.ca::e85a353d-2799-4edf-884d-40213d31629a" providerId="AD" clId="Web-{195AEE27-5674-3DFD-7BDE-F037224E53AF}" dt="2025-07-17T13:15:11.516" v="10"/>
        <pc:sldMkLst>
          <pc:docMk/>
          <pc:sldMk cId="109857222" sldId="256"/>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65465879-7346-682E-A9C4-8B34F4D63755}"/>
    <pc:docChg chg="modSld">
      <pc:chgData name="Lindsay Vautour" userId="S::lvautour@united-church.ca::e85a353d-2799-4edf-884d-40213d31629a" providerId="AD" clId="Web-{65465879-7346-682E-A9C4-8B34F4D63755}" dt="2025-08-20T14:08:25.961" v="11"/>
      <pc:docMkLst>
        <pc:docMk/>
      </pc:docMkLst>
      <pc:sldChg chg="addSp delSp modSp">
        <pc:chgData name="Lindsay Vautour" userId="S::lvautour@united-church.ca::e85a353d-2799-4edf-884d-40213d31629a" providerId="AD" clId="Web-{65465879-7346-682E-A9C4-8B34F4D63755}" dt="2025-08-20T14:08:11.617" v="10" actId="20577"/>
        <pc:sldMkLst>
          <pc:docMk/>
          <pc:sldMk cId="109857222" sldId="256"/>
        </pc:sldMkLst>
        <pc:spChg chg="mod">
          <ac:chgData name="Lindsay Vautour" userId="S::lvautour@united-church.ca::e85a353d-2799-4edf-884d-40213d31629a" providerId="AD" clId="Web-{65465879-7346-682E-A9C4-8B34F4D63755}" dt="2025-08-20T14:08:11.617" v="10" actId="20577"/>
          <ac:spMkLst>
            <pc:docMk/>
            <pc:sldMk cId="109857222" sldId="256"/>
            <ac:spMk id="2" creationId="{00000000-0000-0000-0000-000000000000}"/>
          </ac:spMkLst>
        </pc:spChg>
        <pc:spChg chg="del">
          <ac:chgData name="Lindsay Vautour" userId="S::lvautour@united-church.ca::e85a353d-2799-4edf-884d-40213d31629a" providerId="AD" clId="Web-{65465879-7346-682E-A9C4-8B34F4D63755}" dt="2025-08-20T14:07:54.039" v="5"/>
          <ac:spMkLst>
            <pc:docMk/>
            <pc:sldMk cId="109857222" sldId="256"/>
            <ac:spMk id="11" creationId="{178FB36B-5BFE-42CA-BC60-1115E0D95EEC}"/>
          </ac:spMkLst>
        </pc:spChg>
        <pc:spChg chg="del">
          <ac:chgData name="Lindsay Vautour" userId="S::lvautour@united-church.ca::e85a353d-2799-4edf-884d-40213d31629a" providerId="AD" clId="Web-{65465879-7346-682E-A9C4-8B34F4D63755}" dt="2025-08-20T14:07:54.039" v="5"/>
          <ac:spMkLst>
            <pc:docMk/>
            <pc:sldMk cId="109857222" sldId="256"/>
            <ac:spMk id="12" creationId="{ECC07320-C2CA-4E29-8481-9D9E143C7788}"/>
          </ac:spMkLst>
        </pc:spChg>
        <pc:spChg chg="add">
          <ac:chgData name="Lindsay Vautour" userId="S::lvautour@united-church.ca::e85a353d-2799-4edf-884d-40213d31629a" providerId="AD" clId="Web-{65465879-7346-682E-A9C4-8B34F4D63755}" dt="2025-08-20T14:07:54.039" v="5"/>
          <ac:spMkLst>
            <pc:docMk/>
            <pc:sldMk cId="109857222" sldId="256"/>
            <ac:spMk id="17" creationId="{FB33DC6A-1F1C-4A06-834E-CFF88F1C0BB9}"/>
          </ac:spMkLst>
        </pc:spChg>
        <pc:spChg chg="add">
          <ac:chgData name="Lindsay Vautour" userId="S::lvautour@united-church.ca::e85a353d-2799-4edf-884d-40213d31629a" providerId="AD" clId="Web-{65465879-7346-682E-A9C4-8B34F4D63755}" dt="2025-08-20T14:07:54.039" v="5"/>
          <ac:spMkLst>
            <pc:docMk/>
            <pc:sldMk cId="109857222" sldId="256"/>
            <ac:spMk id="19" creationId="{0FE1D5CF-87B8-4A8A-AD3C-01D06A60769B}"/>
          </ac:spMkLst>
        </pc:spChg>
        <pc:spChg chg="add">
          <ac:chgData name="Lindsay Vautour" userId="S::lvautour@united-church.ca::e85a353d-2799-4edf-884d-40213d31629a" providerId="AD" clId="Web-{65465879-7346-682E-A9C4-8B34F4D63755}" dt="2025-08-20T14:07:54.039" v="5"/>
          <ac:spMkLst>
            <pc:docMk/>
            <pc:sldMk cId="109857222" sldId="256"/>
            <ac:spMk id="21" creationId="{60926200-45C2-41E9-839F-31CD5FE4CD59}"/>
          </ac:spMkLst>
        </pc:spChg>
        <pc:spChg chg="add">
          <ac:chgData name="Lindsay Vautour" userId="S::lvautour@united-church.ca::e85a353d-2799-4edf-884d-40213d31629a" providerId="AD" clId="Web-{65465879-7346-682E-A9C4-8B34F4D63755}" dt="2025-08-20T14:07:54.039" v="5"/>
          <ac:spMkLst>
            <pc:docMk/>
            <pc:sldMk cId="109857222" sldId="256"/>
            <ac:spMk id="23" creationId="{AF2F604E-43BE-4DC3-B983-E071523364F8}"/>
          </ac:spMkLst>
        </pc:spChg>
        <pc:spChg chg="add">
          <ac:chgData name="Lindsay Vautour" userId="S::lvautour@united-church.ca::e85a353d-2799-4edf-884d-40213d31629a" providerId="AD" clId="Web-{65465879-7346-682E-A9C4-8B34F4D63755}" dt="2025-08-20T14:07:54.039" v="5"/>
          <ac:spMkLst>
            <pc:docMk/>
            <pc:sldMk cId="109857222" sldId="256"/>
            <ac:spMk id="25" creationId="{08C9B587-E65E-4B52-B37C-ABEBB6E87928}"/>
          </ac:spMkLst>
        </pc:spChg>
        <pc:picChg chg="mod">
          <ac:chgData name="Lindsay Vautour" userId="S::lvautour@united-church.ca::e85a353d-2799-4edf-884d-40213d31629a" providerId="AD" clId="Web-{65465879-7346-682E-A9C4-8B34F4D63755}" dt="2025-08-20T14:08:00.195" v="7" actId="1076"/>
          <ac:picMkLst>
            <pc:docMk/>
            <pc:sldMk cId="109857222" sldId="256"/>
            <ac:picMk id="5" creationId="{011541AD-9D09-E3A5-6078-4E7B2ED9915C}"/>
          </ac:picMkLst>
        </pc:picChg>
        <pc:picChg chg="mod">
          <ac:chgData name="Lindsay Vautour" userId="S::lvautour@united-church.ca::e85a353d-2799-4edf-884d-40213d31629a" providerId="AD" clId="Web-{65465879-7346-682E-A9C4-8B34F4D63755}" dt="2025-08-20T14:07:54.039" v="5"/>
          <ac:picMkLst>
            <pc:docMk/>
            <pc:sldMk cId="109857222" sldId="256"/>
            <ac:picMk id="6" creationId="{766552AE-41AF-C8FA-CB99-9FDA37AA9BAF}"/>
          </ac:picMkLst>
        </pc:picChg>
      </pc:sldChg>
      <pc:sldChg chg="modSp modNotes">
        <pc:chgData name="Lindsay Vautour" userId="S::lvautour@united-church.ca::e85a353d-2799-4edf-884d-40213d31629a" providerId="AD" clId="Web-{65465879-7346-682E-A9C4-8B34F4D63755}" dt="2025-08-20T14:08:25.961" v="11"/>
        <pc:sldMkLst>
          <pc:docMk/>
          <pc:sldMk cId="439127099" sldId="257"/>
        </pc:sldMkLst>
        <pc:spChg chg="mod">
          <ac:chgData name="Lindsay Vautour" userId="S::lvautour@united-church.ca::e85a353d-2799-4edf-884d-40213d31629a" providerId="AD" clId="Web-{65465879-7346-682E-A9C4-8B34F4D63755}" dt="2025-08-20T14:07:44.117" v="3"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The Inuinnaqtun language is the cultural foundation of the Inuinnait people, who live in the central Canadian Arctic. The word Inuinnaqtun literally means “to be like an Inuinnaq (a person).” Today, fewer than 600 people can speak Inuinnaqtun fluently, with many having lost the language when they were taken from their communities and sent to residential schools.</a:t>
            </a:r>
            <a:endParaRPr lang="en-US"/>
          </a:p>
          <a:p>
            <a:r>
              <a:rPr lang="en-US">
                <a:solidFill>
                  <a:srgbClr val="424242"/>
                </a:solidFill>
              </a:rPr>
              <a:t> </a:t>
            </a:r>
            <a:endParaRPr lang="en-US"/>
          </a:p>
          <a:p>
            <a:r>
              <a:rPr lang="en-US">
                <a:solidFill>
                  <a:srgbClr val="424242"/>
                </a:solidFill>
              </a:rPr>
              <a:t>Mission and Service partner Pitquhirnikkut Ilihautiniq/Kitikmeot Heritage Society in Cambridge Bay, Nunavut, is dedicated to keeping Inuinnaqtun alive. They offer one-on-one language immersion sessions with mentors to inspire reconnection.</a:t>
            </a:r>
            <a:endParaRPr lang="en-US"/>
          </a:p>
          <a:p>
            <a:r>
              <a:rPr lang="en-US">
                <a:solidFill>
                  <a:srgbClr val="424242"/>
                </a:solidFill>
              </a:rPr>
              <a:t> </a:t>
            </a:r>
            <a:endParaRPr lang="en-US"/>
          </a:p>
          <a:p>
            <a:r>
              <a:rPr lang="en-US">
                <a:solidFill>
                  <a:srgbClr val="424242"/>
                </a:solidFill>
              </a:rPr>
              <a:t>Since the initial gathering of the Inikhaliuqatigiit team in 2021, many significant successes have occurred. Over the past year, the team has worked hard together, both in person and online, to create helpful resources for revitalizing the Inuinnaqtun language. They have spent many hours making sure these resources will make a positive impact.</a:t>
            </a:r>
            <a:endParaRPr lang="en-US"/>
          </a:p>
          <a:p>
            <a:r>
              <a:rPr lang="en-US">
                <a:solidFill>
                  <a:srgbClr val="424242"/>
                </a:solidFill>
              </a:rPr>
              <a:t> </a:t>
            </a:r>
            <a:endParaRPr lang="en-US"/>
          </a:p>
          <a:p>
            <a:r>
              <a:rPr lang="en-US">
                <a:solidFill>
                  <a:srgbClr val="424242"/>
                </a:solidFill>
              </a:rPr>
              <a:t>One big success is the development of the Inuinnaqtun Dictionary app, which is newly available for free on Android and Apple. The team has also created a beginner Inuinnaqtun curriculum called Inuinnaujunga and is working on lessons for more advanced levels. They are also teaming up with linguist Richard Compton from the Université de Quebec à Montreal to create a Community Grammar of Inuinnaqtun.</a:t>
            </a:r>
            <a:endParaRPr lang="en-US"/>
          </a:p>
          <a:p>
            <a:r>
              <a:rPr lang="en-US">
                <a:solidFill>
                  <a:srgbClr val="424242"/>
                </a:solidFill>
              </a:rPr>
              <a:t> </a:t>
            </a:r>
            <a:endParaRPr lang="en-US"/>
          </a:p>
          <a:p>
            <a:r>
              <a:rPr lang="en-US">
                <a:solidFill>
                  <a:srgbClr val="424242"/>
                </a:solidFill>
              </a:rPr>
              <a:t>Your compassionate gifts through Mission and Service are supporting programs that help preserve language and culture.</a:t>
            </a:r>
            <a:endParaRPr lang="en-US"/>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Keeping Language and Culture Alive</a:t>
            </a:r>
            <a:endParaRPr lang="en-US" b="1"/>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Picture 4" descr="A person laughing while another person is touching her head&#10;&#10;AI-generated content may be incorrect.">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6734855" y="625683"/>
            <a:ext cx="5201862" cy="3416300"/>
          </a:xfrm>
          <a:prstGeom prst="rect">
            <a:avLst/>
          </a:prstGeom>
        </p:spPr>
      </p:pic>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6994071" y="4627607"/>
            <a:ext cx="4708833" cy="588604"/>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Programs that help preserve language and culture are supported by your compassionate gifts through Mission and Service.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3c940ca1-5ff5-4c12-9ecd-e33ede4a829f" ContentTypeId="0x0101" PreviousValue="false"/>
</file>

<file path=customXml/itemProps1.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4A8DDB-0711-41F2-8677-46A3DBE4AD19}">
  <ds:schemaRefs>
    <ds:schemaRef ds:uri="http://purl.org/dc/dcmitype/"/>
    <ds:schemaRef ds:uri="f235ab88-6d95-44b4-9fae-e6e389b95fc3"/>
    <ds:schemaRef ds:uri="http://www.w3.org/XML/1998/namespace"/>
    <ds:schemaRef ds:uri="http://purl.org/dc/elements/1.1/"/>
    <ds:schemaRef ds:uri="http://purl.org/dc/terms/"/>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51dc2e4b-bf63-4bda-b747-c27924f79ae2"/>
    <ds:schemaRef ds:uri="eb6d8c5d-5b31-4807-8756-a31b61bec20d"/>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1B5D6D4C-D6B3-40A1-BF2B-F075316214B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273</Words>
  <Application>Microsoft Office PowerPoint</Application>
  <PresentationFormat>Widescreen</PresentationFormat>
  <Paragraphs>12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Keeping Language and Culture Alive</vt:lpstr>
      <vt:lpstr>Programs that help preserve language and culture are supported by your compassionate gifts through Mission and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Language and Culture Alive</dc:title>
  <dc:creator>The United Church of Canada</dc:creator>
  <cp:lastModifiedBy>Cara James</cp:lastModifiedBy>
  <cp:revision>132</cp:revision>
  <dcterms:created xsi:type="dcterms:W3CDTF">2025-02-11T15:15:10Z</dcterms:created>
  <dcterms:modified xsi:type="dcterms:W3CDTF">2025-08-21T17:51:40Z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