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Vautour" userId="S::lvautour@united-church.ca::e85a353d-2799-4edf-884d-40213d31629a" providerId="AD" clId="Web-{97903C4D-8434-AC93-C97F-71DD8DB0F4D7}"/>
    <pc:docChg chg="modSld">
      <pc:chgData name="Lindsay Vautour" userId="S::lvautour@united-church.ca::e85a353d-2799-4edf-884d-40213d31629a" providerId="AD" clId="Web-{97903C4D-8434-AC93-C97F-71DD8DB0F4D7}" dt="2025-08-20T14:07:11.025" v="11"/>
      <pc:docMkLst>
        <pc:docMk/>
      </pc:docMkLst>
      <pc:sldChg chg="modSp">
        <pc:chgData name="Lindsay Vautour" userId="S::lvautour@united-church.ca::e85a353d-2799-4edf-884d-40213d31629a" providerId="AD" clId="Web-{97903C4D-8434-AC93-C97F-71DD8DB0F4D7}" dt="2025-08-20T14:06:55.290" v="10" actId="1076"/>
        <pc:sldMkLst>
          <pc:docMk/>
          <pc:sldMk cId="109857222" sldId="256"/>
        </pc:sldMkLst>
        <pc:spChg chg="mod">
          <ac:chgData name="Lindsay Vautour" userId="S::lvautour@united-church.ca::e85a353d-2799-4edf-884d-40213d31629a" providerId="AD" clId="Web-{97903C4D-8434-AC93-C97F-71DD8DB0F4D7}" dt="2025-08-20T14:06:51.524" v="9" actId="20577"/>
          <ac:spMkLst>
            <pc:docMk/>
            <pc:sldMk cId="109857222" sldId="256"/>
            <ac:spMk id="2" creationId="{00000000-0000-0000-0000-000000000000}"/>
          </ac:spMkLst>
        </pc:spChg>
        <pc:picChg chg="mod">
          <ac:chgData name="Lindsay Vautour" userId="S::lvautour@united-church.ca::e85a353d-2799-4edf-884d-40213d31629a" providerId="AD" clId="Web-{97903C4D-8434-AC93-C97F-71DD8DB0F4D7}" dt="2025-08-20T14:06:55.290" v="10" actId="1076"/>
          <ac:picMkLst>
            <pc:docMk/>
            <pc:sldMk cId="109857222" sldId="256"/>
            <ac:picMk id="5" creationId="{011541AD-9D09-E3A5-6078-4E7B2ED9915C}"/>
          </ac:picMkLst>
        </pc:picChg>
      </pc:sldChg>
      <pc:sldChg chg="modSp modNotes">
        <pc:chgData name="Lindsay Vautour" userId="S::lvautour@united-church.ca::e85a353d-2799-4edf-884d-40213d31629a" providerId="AD" clId="Web-{97903C4D-8434-AC93-C97F-71DD8DB0F4D7}" dt="2025-08-20T14:07:11.025" v="11"/>
        <pc:sldMkLst>
          <pc:docMk/>
          <pc:sldMk cId="439127099" sldId="257"/>
        </pc:sldMkLst>
        <pc:spChg chg="mod">
          <ac:chgData name="Lindsay Vautour" userId="S::lvautour@united-church.ca::e85a353d-2799-4edf-884d-40213d31629a" providerId="AD" clId="Web-{97903C4D-8434-AC93-C97F-71DD8DB0F4D7}" dt="2025-08-20T14:06:06.477"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5EC95A9C-FDF7-F4A7-966B-4CBDCD4FB4EB}"/>
    <pc:docChg chg="modSld">
      <pc:chgData name="Lindsay Vautour" userId="S::lvautour@united-church.ca::e85a353d-2799-4edf-884d-40213d31629a" providerId="AD" clId="Web-{5EC95A9C-FDF7-F4A7-966B-4CBDCD4FB4EB}" dt="2025-07-17T13:18:45.688" v="1" actId="20577"/>
      <pc:docMkLst>
        <pc:docMk/>
      </pc:docMkLst>
      <pc:sldChg chg="modSp">
        <pc:chgData name="Lindsay Vautour" userId="S::lvautour@united-church.ca::e85a353d-2799-4edf-884d-40213d31629a" providerId="AD" clId="Web-{5EC95A9C-FDF7-F4A7-966B-4CBDCD4FB4EB}" dt="2025-07-17T13:18:45.688" v="1" actId="20577"/>
        <pc:sldMkLst>
          <pc:docMk/>
          <pc:sldMk cId="439127099" sldId="257"/>
        </pc:sldMkLst>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D0A01AAA-EDAA-F645-BF95-81F3FB1A52D3}"/>
    <pc:docChg chg="modSld">
      <pc:chgData name="Lindsay Vautour" userId="S::lvautour@united-church.ca::e85a353d-2799-4edf-884d-40213d31629a" providerId="AD" clId="Web-{D0A01AAA-EDAA-F645-BF95-81F3FB1A52D3}" dt="2025-07-17T13:13:55.745" v="12" actId="14100"/>
      <pc:docMkLst>
        <pc:docMk/>
      </pc:docMkLst>
      <pc:sldChg chg="addSp delSp modSp">
        <pc:chgData name="Lindsay Vautour" userId="S::lvautour@united-church.ca::e85a353d-2799-4edf-884d-40213d31629a" providerId="AD" clId="Web-{D0A01AAA-EDAA-F645-BF95-81F3FB1A52D3}" dt="2025-07-17T13:13:55.745" v="12" actId="14100"/>
        <pc:sldMkLst>
          <pc:docMk/>
          <pc:sldMk cId="109857222" sldId="256"/>
        </pc:sldMkLst>
      </pc:sldChg>
      <pc:sldChg chg="modSp modNotes">
        <pc:chgData name="Lindsay Vautour" userId="S::lvautour@united-church.ca::e85a353d-2799-4edf-884d-40213d31629a" providerId="AD" clId="Web-{D0A01AAA-EDAA-F645-BF95-81F3FB1A52D3}" dt="2025-07-17T13:13:17.572" v="5"/>
        <pc:sldMkLst>
          <pc:docMk/>
          <pc:sldMk cId="439127099" sldId="257"/>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Bread shows up often in the Bible in important ways—manna in the wilderness, Jesus feeding the crowds, and the bread broken at the Last Supper. Again and again, bread is a sign of God’s care and provision.</a:t>
            </a:r>
            <a:endParaRPr lang="en-US"/>
          </a:p>
          <a:p>
            <a:r>
              <a:rPr lang="en-US">
                <a:solidFill>
                  <a:srgbClr val="424242"/>
                </a:solidFill>
              </a:rPr>
              <a:t> </a:t>
            </a:r>
            <a:endParaRPr lang="en-US"/>
          </a:p>
          <a:p>
            <a:r>
              <a:rPr lang="en-US">
                <a:solidFill>
                  <a:srgbClr val="424242"/>
                </a:solidFill>
              </a:rPr>
              <a:t>That care continues today, through the hands of people willing to share what they have. And yet, hunger is still a daily reality for far too many people. Here in Canada, millions struggle to put food on the table. Around the world, nearly a third of the global population faces food insecurity. These aren’t just numbers—these are our neighbours, here and far away, who are making impossible choices between paying rent or buying groceries, between keeping the lights on or feeding their families.</a:t>
            </a:r>
            <a:endParaRPr lang="en-US"/>
          </a:p>
          <a:p>
            <a:r>
              <a:rPr lang="en-US">
                <a:solidFill>
                  <a:srgbClr val="424242"/>
                </a:solidFill>
              </a:rPr>
              <a:t> </a:t>
            </a:r>
            <a:endParaRPr lang="en-US"/>
          </a:p>
          <a:p>
            <a:r>
              <a:rPr lang="en-US">
                <a:solidFill>
                  <a:srgbClr val="424242"/>
                </a:solidFill>
              </a:rPr>
              <a:t>Through Mission and Service, we are part of the response. Together, we’re helping farmers in India care for their livestock so they can keep their animals and their livelihoods healthy. We’re helping families in Zimbabwe use climate-smart farming techniques so they can grow food even in drought conditions. We’re supporting Indigenous Elders in Alberta with grocery cards, and helping offset the high cost of groceries in Northern Canada through the Food for the North program.</a:t>
            </a:r>
            <a:endParaRPr lang="en-US"/>
          </a:p>
          <a:p>
            <a:r>
              <a:rPr lang="en-US">
                <a:solidFill>
                  <a:srgbClr val="424242"/>
                </a:solidFill>
              </a:rPr>
              <a:t> </a:t>
            </a:r>
            <a:endParaRPr lang="en-US"/>
          </a:p>
          <a:p>
            <a:r>
              <a:rPr lang="en-US">
                <a:solidFill>
                  <a:srgbClr val="424242"/>
                </a:solidFill>
              </a:rPr>
              <a:t>As we give thanks for the food we share in our own homes, may we also remember those for whom a full plate is never certain. And may our gratitude move us to action—so that bread is not just a symbol of God’s promise, but a daily reality for all.</a:t>
            </a:r>
            <a:endParaRPr lang="en-US"/>
          </a:p>
          <a:p>
            <a:r>
              <a:rPr lang="en-US">
                <a:solidFill>
                  <a:srgbClr val="424242"/>
                </a:solidFill>
              </a:rPr>
              <a:t> </a:t>
            </a:r>
            <a:endParaRPr lang="en-US"/>
          </a:p>
          <a:p>
            <a:r>
              <a:rPr lang="en-US">
                <a:solidFill>
                  <a:srgbClr val="424242"/>
                </a:solidFill>
              </a:rPr>
              <a:t>Thank you for the difference you make through Mission and Service.</a:t>
            </a:r>
            <a:endParaRPr lang="en-US"/>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669172" y="825340"/>
            <a:ext cx="6359507" cy="3140235"/>
          </a:xfrm>
          <a:noFill/>
        </p:spPr>
        <p:txBody>
          <a:bodyPr>
            <a:normAutofit/>
          </a:bodyPr>
          <a:lstStyle/>
          <a:p>
            <a:r>
              <a:rPr lang="en-US" sz="5200" b="1" dirty="0">
                <a:ea typeface="+mj-lt"/>
                <a:cs typeface="+mj-lt"/>
              </a:rPr>
              <a:t>Bread for the</a:t>
            </a:r>
            <a:br>
              <a:rPr lang="en-US" sz="5200" b="1" dirty="0">
                <a:ea typeface="+mj-lt"/>
                <a:cs typeface="+mj-lt"/>
              </a:rPr>
            </a:br>
            <a:r>
              <a:rPr lang="en-US" sz="5200" b="1" dirty="0">
                <a:ea typeface="+mj-lt"/>
                <a:cs typeface="+mj-lt"/>
              </a:rPr>
              <a:t>Journey</a:t>
            </a:r>
            <a:endParaRPr lang="en-US" dirty="0"/>
          </a:p>
        </p:txBody>
      </p:sp>
      <p:pic>
        <p:nvPicPr>
          <p:cNvPr id="5" name="Picture 4">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1539846" y="695272"/>
            <a:ext cx="8194781" cy="5467455"/>
          </a:xfrm>
          <a:prstGeom prst="rect">
            <a:avLst/>
          </a:prstGeom>
        </p:spPr>
      </p:pic>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3778258" y="5670731"/>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As we give thanks for the food we share in our own homes, may we also remember those for whom a full plate is never certain.</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2.xml><?xml version="1.0" encoding="utf-8"?>
<ds:datastoreItem xmlns:ds="http://schemas.openxmlformats.org/officeDocument/2006/customXml" ds:itemID="{F54A8DDB-0711-41F2-8677-46A3DBE4AD19}">
  <ds:schemaRefs>
    <ds:schemaRef ds:uri="http://schemas.microsoft.com/office/2006/metadata/properties"/>
    <ds:schemaRef ds:uri="eb6d8c5d-5b31-4807-8756-a31b61bec20d"/>
    <ds:schemaRef ds:uri="http://purl.org/dc/terms/"/>
    <ds:schemaRef ds:uri="51dc2e4b-bf63-4bda-b747-c27924f79ae2"/>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f235ab88-6d95-44b4-9fae-e6e389b95fc3"/>
    <ds:schemaRef ds:uri="http://www.w3.org/XML/1998/namespace"/>
    <ds:schemaRef ds:uri="http://purl.org/dc/dcmitype/"/>
  </ds:schemaRefs>
</ds:datastoreItem>
</file>

<file path=customXml/itemProps3.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329</Words>
  <Application>Microsoft Office PowerPoint</Application>
  <PresentationFormat>Widescreen</PresentationFormat>
  <Paragraphs>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Bread for the Journey</vt:lpstr>
      <vt:lpstr>As we give thanks for the food we share in our own homes, may we also remember those for whom a full plate is never certain.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Bread for the Journey</dc:title>
  <dc:creator>The United Church of Canada</dc:creator>
  <cp:lastModifiedBy>Cara James</cp:lastModifiedBy>
  <cp:revision>140</cp:revision>
  <dcterms:created xsi:type="dcterms:W3CDTF">2025-02-11T15:15:10Z</dcterms:created>
  <dcterms:modified xsi:type="dcterms:W3CDTF">2025-08-21T17:51:07Z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