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113" d="100"/>
          <a:sy n="113" d="100"/>
        </p:scale>
        <p:origin x="2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2CF1C40E-5AA5-3B3E-80F5-D857C22B2A5D}"/>
    <pc:docChg chg="modSld">
      <pc:chgData name="Lindsay Vautour" userId="S::lvautour@united-church.ca::e85a353d-2799-4edf-884d-40213d31629a" providerId="AD" clId="Web-{2CF1C40E-5AA5-3B3E-80F5-D857C22B2A5D}" dt="2025-08-20T14:02:59.248" v="22"/>
      <pc:docMkLst>
        <pc:docMk/>
      </pc:docMkLst>
      <pc:sldChg chg="addSp delSp modSp">
        <pc:chgData name="Lindsay Vautour" userId="S::lvautour@united-church.ca::e85a353d-2799-4edf-884d-40213d31629a" providerId="AD" clId="Web-{2CF1C40E-5AA5-3B3E-80F5-D857C22B2A5D}" dt="2025-08-20T14:02:12.966" v="15" actId="1076"/>
        <pc:sldMkLst>
          <pc:docMk/>
          <pc:sldMk cId="109857222" sldId="256"/>
        </pc:sldMkLst>
        <pc:spChg chg="mod">
          <ac:chgData name="Lindsay Vautour" userId="S::lvautour@united-church.ca::e85a353d-2799-4edf-884d-40213d31629a" providerId="AD" clId="Web-{2CF1C40E-5AA5-3B3E-80F5-D857C22B2A5D}" dt="2025-08-20T14:02:03.512" v="13"/>
          <ac:spMkLst>
            <pc:docMk/>
            <pc:sldMk cId="109857222" sldId="256"/>
            <ac:spMk id="2" creationId="{00000000-0000-0000-0000-000000000000}"/>
          </ac:spMkLst>
        </pc:spChg>
        <pc:spChg chg="del">
          <ac:chgData name="Lindsay Vautour" userId="S::lvautour@united-church.ca::e85a353d-2799-4edf-884d-40213d31629a" providerId="AD" clId="Web-{2CF1C40E-5AA5-3B3E-80F5-D857C22B2A5D}" dt="2025-08-20T14:02:03.512" v="13"/>
          <ac:spMkLst>
            <pc:docMk/>
            <pc:sldMk cId="109857222" sldId="256"/>
            <ac:spMk id="11" creationId="{178FB36B-5BFE-42CA-BC60-1115E0D95EEC}"/>
          </ac:spMkLst>
        </pc:spChg>
        <pc:spChg chg="del">
          <ac:chgData name="Lindsay Vautour" userId="S::lvautour@united-church.ca::e85a353d-2799-4edf-884d-40213d31629a" providerId="AD" clId="Web-{2CF1C40E-5AA5-3B3E-80F5-D857C22B2A5D}" dt="2025-08-20T14:02:03.512" v="13"/>
          <ac:spMkLst>
            <pc:docMk/>
            <pc:sldMk cId="109857222" sldId="256"/>
            <ac:spMk id="12" creationId="{ECC07320-C2CA-4E29-8481-9D9E143C7788}"/>
          </ac:spMkLst>
        </pc:spChg>
        <pc:spChg chg="add">
          <ac:chgData name="Lindsay Vautour" userId="S::lvautour@united-church.ca::e85a353d-2799-4edf-884d-40213d31629a" providerId="AD" clId="Web-{2CF1C40E-5AA5-3B3E-80F5-D857C22B2A5D}" dt="2025-08-20T14:02:03.512" v="13"/>
          <ac:spMkLst>
            <pc:docMk/>
            <pc:sldMk cId="109857222" sldId="256"/>
            <ac:spMk id="17" creationId="{FB33DC6A-1F1C-4A06-834E-CFF88F1C0BB9}"/>
          </ac:spMkLst>
        </pc:spChg>
        <pc:spChg chg="add">
          <ac:chgData name="Lindsay Vautour" userId="S::lvautour@united-church.ca::e85a353d-2799-4edf-884d-40213d31629a" providerId="AD" clId="Web-{2CF1C40E-5AA5-3B3E-80F5-D857C22B2A5D}" dt="2025-08-20T14:02:03.512" v="13"/>
          <ac:spMkLst>
            <pc:docMk/>
            <pc:sldMk cId="109857222" sldId="256"/>
            <ac:spMk id="19" creationId="{0FE1D5CF-87B8-4A8A-AD3C-01D06A60769B}"/>
          </ac:spMkLst>
        </pc:spChg>
        <pc:spChg chg="add">
          <ac:chgData name="Lindsay Vautour" userId="S::lvautour@united-church.ca::e85a353d-2799-4edf-884d-40213d31629a" providerId="AD" clId="Web-{2CF1C40E-5AA5-3B3E-80F5-D857C22B2A5D}" dt="2025-08-20T14:02:03.512" v="13"/>
          <ac:spMkLst>
            <pc:docMk/>
            <pc:sldMk cId="109857222" sldId="256"/>
            <ac:spMk id="21" creationId="{60926200-45C2-41E9-839F-31CD5FE4CD59}"/>
          </ac:spMkLst>
        </pc:spChg>
        <pc:spChg chg="add">
          <ac:chgData name="Lindsay Vautour" userId="S::lvautour@united-church.ca::e85a353d-2799-4edf-884d-40213d31629a" providerId="AD" clId="Web-{2CF1C40E-5AA5-3B3E-80F5-D857C22B2A5D}" dt="2025-08-20T14:02:03.512" v="13"/>
          <ac:spMkLst>
            <pc:docMk/>
            <pc:sldMk cId="109857222" sldId="256"/>
            <ac:spMk id="23" creationId="{AF2F604E-43BE-4DC3-B983-E071523364F8}"/>
          </ac:spMkLst>
        </pc:spChg>
        <pc:spChg chg="add">
          <ac:chgData name="Lindsay Vautour" userId="S::lvautour@united-church.ca::e85a353d-2799-4edf-884d-40213d31629a" providerId="AD" clId="Web-{2CF1C40E-5AA5-3B3E-80F5-D857C22B2A5D}" dt="2025-08-20T14:02:03.512" v="13"/>
          <ac:spMkLst>
            <pc:docMk/>
            <pc:sldMk cId="109857222" sldId="256"/>
            <ac:spMk id="25" creationId="{08C9B587-E65E-4B52-B37C-ABEBB6E87928}"/>
          </ac:spMkLst>
        </pc:spChg>
        <pc:picChg chg="mod">
          <ac:chgData name="Lindsay Vautour" userId="S::lvautour@united-church.ca::e85a353d-2799-4edf-884d-40213d31629a" providerId="AD" clId="Web-{2CF1C40E-5AA5-3B3E-80F5-D857C22B2A5D}" dt="2025-08-20T14:02:12.966" v="15" actId="1076"/>
          <ac:picMkLst>
            <pc:docMk/>
            <pc:sldMk cId="109857222" sldId="256"/>
            <ac:picMk id="5" creationId="{011541AD-9D09-E3A5-6078-4E7B2ED9915C}"/>
          </ac:picMkLst>
        </pc:picChg>
        <pc:picChg chg="mod">
          <ac:chgData name="Lindsay Vautour" userId="S::lvautour@united-church.ca::e85a353d-2799-4edf-884d-40213d31629a" providerId="AD" clId="Web-{2CF1C40E-5AA5-3B3E-80F5-D857C22B2A5D}" dt="2025-08-20T14:02:03.512" v="13"/>
          <ac:picMkLst>
            <pc:docMk/>
            <pc:sldMk cId="109857222" sldId="256"/>
            <ac:picMk id="6" creationId="{766552AE-41AF-C8FA-CB99-9FDA37AA9BAF}"/>
          </ac:picMkLst>
        </pc:picChg>
      </pc:sldChg>
      <pc:sldChg chg="modSp modNotes">
        <pc:chgData name="Lindsay Vautour" userId="S::lvautour@united-church.ca::e85a353d-2799-4edf-884d-40213d31629a" providerId="AD" clId="Web-{2CF1C40E-5AA5-3B3E-80F5-D857C22B2A5D}" dt="2025-08-20T14:02:59.248" v="22"/>
        <pc:sldMkLst>
          <pc:docMk/>
          <pc:sldMk cId="439127099" sldId="257"/>
        </pc:sldMkLst>
        <pc:spChg chg="mod">
          <ac:chgData name="Lindsay Vautour" userId="S::lvautour@united-church.ca::e85a353d-2799-4edf-884d-40213d31629a" providerId="AD" clId="Web-{2CF1C40E-5AA5-3B3E-80F5-D857C22B2A5D}" dt="2025-08-20T14:01:39.403" v="11"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ldChg>
      <pc:sldChg chg="addSp delSp modSp mod setBg setClrOvrMap">
        <pc:chgData name="Lindsay Vautour" userId="S::lvautour@united-church.ca::e85a353d-2799-4edf-884d-40213d31629a" providerId="AD" clId="Web-{3C40AA19-8FB9-BB93-28C6-39E4F4C61EDC}" dt="2025-02-24T19:51:03.228" v="41" actId="1076"/>
        <pc:sldMkLst>
          <pc:docMk/>
          <pc:sldMk cId="439127099" sldId="257"/>
        </pc:sldMkLst>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F7BE8DAF-FFB4-7E49-C1B7-E04F94C7D7AF}"/>
    <pc:docChg chg="modSld">
      <pc:chgData name="Lindsay Vautour" userId="S::lvautour@united-church.ca::e85a353d-2799-4edf-884d-40213d31629a" providerId="AD" clId="Web-{F7BE8DAF-FFB4-7E49-C1B7-E04F94C7D7AF}" dt="2025-06-18T17:30:10.237" v="13"/>
      <pc:docMkLst>
        <pc:docMk/>
      </pc:docMkLst>
      <pc:sldChg chg="addSp delSp modSp">
        <pc:chgData name="Lindsay Vautour" userId="S::lvautour@united-church.ca::e85a353d-2799-4edf-884d-40213d31629a" providerId="AD" clId="Web-{F7BE8DAF-FFB4-7E49-C1B7-E04F94C7D7AF}" dt="2025-06-18T17:29:36.221" v="7" actId="20577"/>
        <pc:sldMkLst>
          <pc:docMk/>
          <pc:sldMk cId="109857222" sldId="256"/>
        </pc:sldMkLst>
      </pc:sldChg>
      <pc:sldChg chg="modSp modNotes">
        <pc:chgData name="Lindsay Vautour" userId="S::lvautour@united-church.ca::e85a353d-2799-4edf-884d-40213d31629a" providerId="AD" clId="Web-{F7BE8DAF-FFB4-7E49-C1B7-E04F94C7D7AF}" dt="2025-06-18T17:30:10.237" v="13"/>
        <pc:sldMkLst>
          <pc:docMk/>
          <pc:sldMk cId="439127099" sldId="257"/>
        </pc:sldMkLst>
      </pc:sldChg>
    </pc:docChg>
  </pc:docChgLst>
  <pc:docChgLst>
    <pc:chgData name="Lindsay Vautour" userId="S::lvautour@united-church.ca::e85a353d-2799-4edf-884d-40213d31629a" providerId="AD" clId="Web-{9C9D2478-2A0B-B7CA-751E-7F4911BC74A3}"/>
    <pc:docChg chg="modSld">
      <pc:chgData name="Lindsay Vautour" userId="S::lvautour@united-church.ca::e85a353d-2799-4edf-884d-40213d31629a" providerId="AD" clId="Web-{9C9D2478-2A0B-B7CA-751E-7F4911BC74A3}" dt="2025-07-17T13:05:38.825" v="51" actId="1076"/>
      <pc:docMkLst>
        <pc:docMk/>
      </pc:docMkLst>
      <pc:sldChg chg="addSp delSp modSp">
        <pc:chgData name="Lindsay Vautour" userId="S::lvautour@united-church.ca::e85a353d-2799-4edf-884d-40213d31629a" providerId="AD" clId="Web-{9C9D2478-2A0B-B7CA-751E-7F4911BC74A3}" dt="2025-07-17T13:05:38.825" v="51" actId="1076"/>
        <pc:sldMkLst>
          <pc:docMk/>
          <pc:sldMk cId="109857222" sldId="256"/>
        </pc:sldMkLst>
      </pc:sldChg>
      <pc:sldChg chg="modSp modNotes">
        <pc:chgData name="Lindsay Vautour" userId="S::lvautour@united-church.ca::e85a353d-2799-4edf-884d-40213d31629a" providerId="AD" clId="Web-{9C9D2478-2A0B-B7CA-751E-7F4911BC74A3}" dt="2025-07-17T13:04:33.464" v="39"/>
        <pc:sldMkLst>
          <pc:docMk/>
          <pc:sldMk cId="439127099" sldId="257"/>
        </pc:sldMkLst>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sldChg chg="modSp">
        <pc:chgData name="Lindsay Vautour" userId="S::lvautour@united-church.ca::e85a353d-2799-4edf-884d-40213d31629a" providerId="AD" clId="Web-{A9206AF2-33C8-87C6-9AB2-60E11BEBB84C}" dt="2025-03-11T14:11:17.417" v="11" actId="1076"/>
        <pc:sldMkLst>
          <pc:docMk/>
          <pc:sldMk cId="109857222" sldId="256"/>
        </pc:sldMkLst>
      </pc:sldChg>
    </pc:docChg>
  </pc:docChgLst>
  <pc:docChgLst>
    <pc:chgData name="Lindsay Vautour" userId="S::lvautour@united-church.ca::e85a353d-2799-4edf-884d-40213d31629a" providerId="AD" clId="Web-{05E7874E-FBD4-7EAB-4EBC-715D496BFAA7}"/>
    <pc:docChg chg="modSld">
      <pc:chgData name="Lindsay Vautour" userId="S::lvautour@united-church.ca::e85a353d-2799-4edf-884d-40213d31629a" providerId="AD" clId="Web-{05E7874E-FBD4-7EAB-4EBC-715D496BFAA7}" dt="2025-05-14T14:10:38.117" v="57"/>
      <pc:docMkLst>
        <pc:docMk/>
      </pc:docMkLst>
      <pc:sldChg chg="addSp delSp modSp">
        <pc:chgData name="Lindsay Vautour" userId="S::lvautour@united-church.ca::e85a353d-2799-4edf-884d-40213d31629a" providerId="AD" clId="Web-{05E7874E-FBD4-7EAB-4EBC-715D496BFAA7}" dt="2025-05-14T14:08:30.192" v="26" actId="1076"/>
        <pc:sldMkLst>
          <pc:docMk/>
          <pc:sldMk cId="109857222" sldId="256"/>
        </pc:sldMkLst>
      </pc:sldChg>
      <pc:sldChg chg="modSp modNotes">
        <pc:chgData name="Lindsay Vautour" userId="S::lvautour@united-church.ca::e85a353d-2799-4edf-884d-40213d31629a" providerId="AD" clId="Web-{05E7874E-FBD4-7EAB-4EBC-715D496BFAA7}" dt="2025-05-14T14:10:38.117" v="57"/>
        <pc:sldMkLst>
          <pc:docMk/>
          <pc:sldMk cId="439127099" sldId="257"/>
        </pc:sldMkLst>
      </pc:sldChg>
    </pc:docChg>
  </pc:docChgLst>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ldChg>
      <pc:sldChg chg="modSp modNotes">
        <pc:chgData name="Lindsay Vautour" userId="S::lvautour@united-church.ca::e85a353d-2799-4edf-884d-40213d31629a" providerId="AD" clId="Web-{DD9DB36C-D0E4-22BF-D42E-DCBD495BA923}" dt="2025-02-25T19:19:59.937" v="61"/>
        <pc:sldMkLst>
          <pc:docMk/>
          <pc:sldMk cId="439127099" sldId="257"/>
        </pc:sldMkLst>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ldChg>
    </pc:docChg>
  </pc:docChgLst>
  <pc:docChgLst>
    <pc:chgData name="Lindsay Vautour" userId="S::lvautour@united-church.ca::e85a353d-2799-4edf-884d-40213d31629a" providerId="AD" clId="Web-{A1EEEAE6-C07F-8399-036A-1942B34657C4}"/>
    <pc:docChg chg="modSld">
      <pc:chgData name="Lindsay Vautour" userId="S::lvautour@united-church.ca::e85a353d-2799-4edf-884d-40213d31629a" providerId="AD" clId="Web-{A1EEEAE6-C07F-8399-036A-1942B34657C4}" dt="2025-08-20T14:05:41.825" v="15"/>
      <pc:docMkLst>
        <pc:docMk/>
      </pc:docMkLst>
      <pc:sldChg chg="modSp">
        <pc:chgData name="Lindsay Vautour" userId="S::lvautour@united-church.ca::e85a353d-2799-4edf-884d-40213d31629a" providerId="AD" clId="Web-{A1EEEAE6-C07F-8399-036A-1942B34657C4}" dt="2025-08-20T14:05:41.825" v="15"/>
        <pc:sldMkLst>
          <pc:docMk/>
          <pc:sldMk cId="109857222" sldId="256"/>
        </pc:sldMkLst>
        <pc:spChg chg="mod">
          <ac:chgData name="Lindsay Vautour" userId="S::lvautour@united-church.ca::e85a353d-2799-4edf-884d-40213d31629a" providerId="AD" clId="Web-{A1EEEAE6-C07F-8399-036A-1942B34657C4}" dt="2025-08-20T14:04:44.605" v="2" actId="20577"/>
          <ac:spMkLst>
            <pc:docMk/>
            <pc:sldMk cId="109857222" sldId="256"/>
            <ac:spMk id="2" creationId="{00000000-0000-0000-0000-000000000000}"/>
          </ac:spMkLst>
        </pc:spChg>
        <pc:picChg chg="mod">
          <ac:chgData name="Lindsay Vautour" userId="S::lvautour@united-church.ca::e85a353d-2799-4edf-884d-40213d31629a" providerId="AD" clId="Web-{A1EEEAE6-C07F-8399-036A-1942B34657C4}" dt="2025-08-20T14:05:41.825" v="15"/>
          <ac:picMkLst>
            <pc:docMk/>
            <pc:sldMk cId="109857222" sldId="256"/>
            <ac:picMk id="5" creationId="{011541AD-9D09-E3A5-6078-4E7B2ED9915C}"/>
          </ac:picMkLst>
        </pc:picChg>
      </pc:sldChg>
      <pc:sldChg chg="modSp modNotes">
        <pc:chgData name="Lindsay Vautour" userId="S::lvautour@united-church.ca::e85a353d-2799-4edf-884d-40213d31629a" providerId="AD" clId="Web-{A1EEEAE6-C07F-8399-036A-1942B34657C4}" dt="2025-08-20T14:05:36.184" v="14"/>
        <pc:sldMkLst>
          <pc:docMk/>
          <pc:sldMk cId="439127099" sldId="257"/>
        </pc:sldMkLst>
        <pc:spChg chg="mod">
          <ac:chgData name="Lindsay Vautour" userId="S::lvautour@united-church.ca::e85a353d-2799-4edf-884d-40213d31629a" providerId="AD" clId="Web-{A1EEEAE6-C07F-8399-036A-1942B34657C4}" dt="2025-08-20T14:04:53.777" v="5"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ldChg>
      <pc:sldChg chg="delSp modSp new">
        <pc:chgData name="Lindsay Vautour" userId="S::lvautour@united-church.ca::e85a353d-2799-4edf-884d-40213d31629a" providerId="AD" clId="Web-{2B52339C-6503-CC24-4926-0F2D2F3073F4}" dt="2025-02-12T13:43:01.090" v="42"/>
        <pc:sldMkLst>
          <pc:docMk/>
          <pc:sldMk cId="439127099" sldId="257"/>
        </pc:sldMkLst>
      </pc:sldChg>
      <pc:sldChg chg="modSp new del">
        <pc:chgData name="Lindsay Vautour" userId="S::lvautour@united-church.ca::e85a353d-2799-4edf-884d-40213d31629a" providerId="AD" clId="Web-{2B52339C-6503-CC24-4926-0F2D2F3073F4}" dt="2025-02-12T13:42:34.137" v="30"/>
        <pc:sldMkLst>
          <pc:docMk/>
          <pc:sldMk cId="4206848432"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8/21/2025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424242"/>
                </a:solidFill>
              </a:rPr>
              <a:t>“Our congregation discussed the 40 Days program, and so many great, appreciative comments and learnings were shared. Implicit bias was an important learning that many commented on. We appreciate all the contributions and are delighted each day with new insights, prayers, and activities. Thank you!”</a:t>
            </a:r>
            <a:endParaRPr lang="en-US"/>
          </a:p>
          <a:p>
            <a:r>
              <a:rPr lang="en-US" dirty="0">
                <a:solidFill>
                  <a:srgbClr val="424242"/>
                </a:solidFill>
              </a:rPr>
              <a:t> </a:t>
            </a:r>
            <a:endParaRPr lang="en-US" dirty="0"/>
          </a:p>
          <a:p>
            <a:r>
              <a:rPr lang="en-US">
                <a:solidFill>
                  <a:srgbClr val="424242"/>
                </a:solidFill>
              </a:rPr>
              <a:t>This reflection from a past participant captures just a glimpse of the transformation that happens during 40 Days of Engagement on Anti-Racism. For forty days each fall, people from across Canada and beyond, inside and outside The United Church of Canada, step into a journey of learning, faith, and action.</a:t>
            </a:r>
            <a:endParaRPr lang="en-US"/>
          </a:p>
          <a:p>
            <a:r>
              <a:rPr lang="en-US" dirty="0">
                <a:solidFill>
                  <a:srgbClr val="424242"/>
                </a:solidFill>
              </a:rPr>
              <a:t> </a:t>
            </a:r>
            <a:endParaRPr lang="en-US" dirty="0"/>
          </a:p>
          <a:p>
            <a:r>
              <a:rPr lang="en-US">
                <a:solidFill>
                  <a:srgbClr val="424242"/>
                </a:solidFill>
              </a:rPr>
              <a:t>It’s not a quick or easy process. The conversations can be challenging. They invite participants to see where racism exists—in systems, in communities, and sometimes in their own assumptions—and to ask hard questions about what justice looks like in real life.</a:t>
            </a:r>
            <a:endParaRPr lang="en-US"/>
          </a:p>
          <a:p>
            <a:r>
              <a:rPr lang="en-US" dirty="0">
                <a:solidFill>
                  <a:srgbClr val="424242"/>
                </a:solidFill>
              </a:rPr>
              <a:t> </a:t>
            </a:r>
            <a:endParaRPr lang="en-US" dirty="0"/>
          </a:p>
          <a:p>
            <a:r>
              <a:rPr lang="en-US">
                <a:solidFill>
                  <a:srgbClr val="424242"/>
                </a:solidFill>
              </a:rPr>
              <a:t>Every day offers something to help guide that work: prayers that center the heart, reflections that open new perspectives, videos and stories that bring real-life experiences to the forefront, and action steps that turn learning into tangible change. The resources are created by people from across the United Church—ministers, lay leaders, educators, and community members—who share from lived experience, deep study, and careful analysis.</a:t>
            </a:r>
            <a:endParaRPr lang="en-US"/>
          </a:p>
          <a:p>
            <a:r>
              <a:rPr lang="en-US" dirty="0">
                <a:solidFill>
                  <a:srgbClr val="424242"/>
                </a:solidFill>
              </a:rPr>
              <a:t> </a:t>
            </a:r>
            <a:endParaRPr lang="en-US" dirty="0"/>
          </a:p>
          <a:p>
            <a:r>
              <a:rPr lang="en-US">
                <a:solidFill>
                  <a:srgbClr val="424242"/>
                </a:solidFill>
              </a:rPr>
              <a:t>It’s not just about understanding racism; it’s about dismantling it.</a:t>
            </a:r>
            <a:endParaRPr lang="en-US"/>
          </a:p>
          <a:p>
            <a:r>
              <a:rPr lang="en-US" dirty="0">
                <a:solidFill>
                  <a:srgbClr val="424242"/>
                </a:solidFill>
              </a:rPr>
              <a:t> </a:t>
            </a:r>
            <a:endParaRPr lang="en-US" dirty="0"/>
          </a:p>
          <a:p>
            <a:r>
              <a:rPr lang="en-US">
                <a:solidFill>
                  <a:srgbClr val="424242"/>
                </a:solidFill>
              </a:rPr>
              <a:t>This year’s program runs October 14 to November 28, 2025, with</a:t>
            </a:r>
            <a:endParaRPr lang="en-US"/>
          </a:p>
          <a:p>
            <a:r>
              <a:rPr lang="en-US" dirty="0">
                <a:solidFill>
                  <a:srgbClr val="424242"/>
                </a:solidFill>
              </a:rPr>
              <a:t> </a:t>
            </a:r>
            <a:endParaRPr lang="en-US" dirty="0"/>
          </a:p>
          <a:p>
            <a:pPr marL="171450" indent="-171450">
              <a:buFont typeface="Arial"/>
              <a:buChar char="•"/>
            </a:pPr>
            <a:r>
              <a:rPr lang="en-US" dirty="0">
                <a:solidFill>
                  <a:srgbClr val="424242"/>
                </a:solidFill>
              </a:rPr>
              <a:t>live online events with dynamic speakers every Wednesday at 6:00 p.m. ET;</a:t>
            </a:r>
            <a:endParaRPr lang="en-US" dirty="0">
              <a:ea typeface="Calibri" panose="020F0502020204030204"/>
              <a:cs typeface="Calibri" panose="020F0502020204030204"/>
            </a:endParaRPr>
          </a:p>
          <a:p>
            <a:pPr marL="171450" indent="-171450">
              <a:buFont typeface="Arial"/>
              <a:buChar char="•"/>
            </a:pPr>
            <a:r>
              <a:rPr lang="en-US" dirty="0">
                <a:solidFill>
                  <a:srgbClr val="424242"/>
                </a:solidFill>
              </a:rPr>
              <a:t>weekly short videos with accompanying reflections and action items; and</a:t>
            </a:r>
            <a:endParaRPr lang="en-US" dirty="0">
              <a:ea typeface="Calibri" panose="020F0502020204030204"/>
              <a:cs typeface="Calibri" panose="020F0502020204030204"/>
            </a:endParaRPr>
          </a:p>
          <a:p>
            <a:pPr marL="171450" indent="-171450">
              <a:buFont typeface="Arial"/>
              <a:buChar char="•"/>
            </a:pPr>
            <a:r>
              <a:rPr lang="en-US" dirty="0">
                <a:solidFill>
                  <a:srgbClr val="424242"/>
                </a:solidFill>
              </a:rPr>
              <a:t>downloadable resources for both groups and individuals.</a:t>
            </a:r>
            <a:endParaRPr lang="en-US" dirty="0">
              <a:ea typeface="Calibri" panose="020F0502020204030204"/>
              <a:cs typeface="Calibri" panose="020F0502020204030204"/>
            </a:endParaRPr>
          </a:p>
          <a:p>
            <a:endParaRPr lang="en-US" dirty="0">
              <a:solidFill>
                <a:srgbClr val="424242"/>
              </a:solidFill>
            </a:endParaRPr>
          </a:p>
          <a:p>
            <a:r>
              <a:rPr lang="en-US" dirty="0">
                <a:solidFill>
                  <a:srgbClr val="424242"/>
                </a:solidFill>
              </a:rPr>
              <a:t>While the 40 days create a season of engagement, the work does not end there. Resources remain available year-round so that individuals, congregations, and community groups can keep learning, keep talking, and keep acting, because anti-racism is not a box to check, but a lifelong journey.</a:t>
            </a:r>
            <a:endParaRPr lang="en-US" dirty="0">
              <a:ea typeface="Calibri"/>
              <a:cs typeface="Calibri"/>
            </a:endParaRPr>
          </a:p>
          <a:p>
            <a:r>
              <a:rPr lang="en-US" dirty="0">
                <a:solidFill>
                  <a:srgbClr val="424242"/>
                </a:solidFill>
              </a:rPr>
              <a:t> </a:t>
            </a:r>
            <a:endParaRPr lang="en-US" dirty="0"/>
          </a:p>
          <a:p>
            <a:r>
              <a:rPr lang="en-US" dirty="0">
                <a:solidFill>
                  <a:srgbClr val="424242"/>
                </a:solidFill>
              </a:rPr>
              <a:t>Your Mission and Service gifts make this vital work possible, 40 days at a time, and every day in between. Through your generosity, the United Church of Canada continues to move toward its vision of becoming an anti-racist church, and toward a world where every person is treated with dignity, equity, and love. Thank you.</a:t>
            </a:r>
            <a:endParaRPr lang="en-US" dirty="0"/>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8/21/2025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8/21/2025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8/21/2025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8/21/2025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8/21/2025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FB33DC6A-1F1C-4A06-834E-CFF88F1C0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Freeform: Shape 18">
            <a:extLst>
              <a:ext uri="{FF2B5EF4-FFF2-40B4-BE49-F238E27FC236}">
                <a16:creationId xmlns:a16="http://schemas.microsoft.com/office/drawing/2014/main" id="{0FE1D5CF-87B8-4A8A-AD3C-01D06A6076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208641" cy="6858000"/>
          </a:xfrm>
          <a:custGeom>
            <a:avLst/>
            <a:gdLst>
              <a:gd name="connsiteX0" fmla="*/ 0 w 6208641"/>
              <a:gd name="connsiteY0" fmla="*/ 0 h 6858000"/>
              <a:gd name="connsiteX1" fmla="*/ 5464181 w 6208641"/>
              <a:gd name="connsiteY1" fmla="*/ 0 h 6858000"/>
              <a:gd name="connsiteX2" fmla="*/ 5538086 w 6208641"/>
              <a:gd name="connsiteY2" fmla="*/ 159684 h 6858000"/>
              <a:gd name="connsiteX3" fmla="*/ 6208641 w 6208641"/>
              <a:gd name="connsiteY3" fmla="*/ 3706589 h 6858000"/>
              <a:gd name="connsiteX4" fmla="*/ 5734754 w 6208641"/>
              <a:gd name="connsiteY4" fmla="*/ 6730443 h 6858000"/>
              <a:gd name="connsiteX5" fmla="*/ 5689361 w 6208641"/>
              <a:gd name="connsiteY5" fmla="*/ 6858000 h 6858000"/>
              <a:gd name="connsiteX6" fmla="*/ 0 w 620864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8641" h="6858000">
                <a:moveTo>
                  <a:pt x="0" y="0"/>
                </a:moveTo>
                <a:lnTo>
                  <a:pt x="5464181" y="0"/>
                </a:lnTo>
                <a:lnTo>
                  <a:pt x="5538086" y="159684"/>
                </a:lnTo>
                <a:cubicBezTo>
                  <a:pt x="5961440" y="1172168"/>
                  <a:pt x="6208641" y="2392735"/>
                  <a:pt x="6208641" y="3706589"/>
                </a:cubicBezTo>
                <a:cubicBezTo>
                  <a:pt x="6208641" y="4801467"/>
                  <a:pt x="6036974" y="5831563"/>
                  <a:pt x="5734754" y="6730443"/>
                </a:cubicBezTo>
                <a:lnTo>
                  <a:pt x="568936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1" name="Freeform: Shape 20">
            <a:extLst>
              <a:ext uri="{FF2B5EF4-FFF2-40B4-BE49-F238E27FC236}">
                <a16:creationId xmlns:a16="http://schemas.microsoft.com/office/drawing/2014/main" id="{60926200-45C2-41E9-839F-31CD5FE4CD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03325" cy="6858000"/>
          </a:xfrm>
          <a:custGeom>
            <a:avLst/>
            <a:gdLst>
              <a:gd name="connsiteX0" fmla="*/ 0 w 6203325"/>
              <a:gd name="connsiteY0" fmla="*/ 0 h 6858000"/>
              <a:gd name="connsiteX1" fmla="*/ 5458865 w 6203325"/>
              <a:gd name="connsiteY1" fmla="*/ 0 h 6858000"/>
              <a:gd name="connsiteX2" fmla="*/ 5532770 w 6203325"/>
              <a:gd name="connsiteY2" fmla="*/ 159684 h 6858000"/>
              <a:gd name="connsiteX3" fmla="*/ 6203325 w 6203325"/>
              <a:gd name="connsiteY3" fmla="*/ 3706589 h 6858000"/>
              <a:gd name="connsiteX4" fmla="*/ 5729438 w 6203325"/>
              <a:gd name="connsiteY4" fmla="*/ 6730443 h 6858000"/>
              <a:gd name="connsiteX5" fmla="*/ 5684045 w 6203325"/>
              <a:gd name="connsiteY5" fmla="*/ 6858000 h 6858000"/>
              <a:gd name="connsiteX6" fmla="*/ 0 w 6203325"/>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3325" h="6858000">
                <a:moveTo>
                  <a:pt x="0" y="0"/>
                </a:moveTo>
                <a:lnTo>
                  <a:pt x="5458865" y="0"/>
                </a:lnTo>
                <a:lnTo>
                  <a:pt x="5532770" y="159684"/>
                </a:lnTo>
                <a:cubicBezTo>
                  <a:pt x="5956124" y="1172168"/>
                  <a:pt x="6203325" y="2392735"/>
                  <a:pt x="6203325" y="3706589"/>
                </a:cubicBezTo>
                <a:cubicBezTo>
                  <a:pt x="6203325" y="4801467"/>
                  <a:pt x="6031658" y="5831563"/>
                  <a:pt x="5729438" y="6730443"/>
                </a:cubicBezTo>
                <a:lnTo>
                  <a:pt x="5684045"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489098" y="1106034"/>
            <a:ext cx="5019074" cy="3204134"/>
          </a:xfrm>
        </p:spPr>
        <p:txBody>
          <a:bodyPr anchor="b">
            <a:normAutofit/>
          </a:bodyPr>
          <a:lstStyle/>
          <a:p>
            <a:pPr algn="l"/>
            <a:r>
              <a:rPr lang="en-US" sz="5400" b="1" dirty="0">
                <a:ea typeface="+mj-lt"/>
                <a:cs typeface="+mj-lt"/>
              </a:rPr>
              <a:t>Supporting 40 Days of Engagement on Anti-Racism</a:t>
            </a:r>
            <a:endParaRPr lang="en-US" b="1"/>
          </a:p>
        </p:txBody>
      </p:sp>
      <p:sp>
        <p:nvSpPr>
          <p:cNvPr id="23" name="Rectangle 2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67989"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5" name="Picture 4">
            <a:extLst>
              <a:ext uri="{FF2B5EF4-FFF2-40B4-BE49-F238E27FC236}">
                <a16:creationId xmlns:a16="http://schemas.microsoft.com/office/drawing/2014/main" id="{011541AD-9D09-E3A5-6078-4E7B2ED9915C}"/>
              </a:ext>
            </a:extLst>
          </p:cNvPr>
          <p:cNvPicPr>
            <a:picLocks noChangeAspect="1"/>
          </p:cNvPicPr>
          <p:nvPr/>
        </p:nvPicPr>
        <p:blipFill>
          <a:blip r:embed="rId2"/>
          <a:stretch>
            <a:fillRect/>
          </a:stretch>
        </p:blipFill>
        <p:spPr>
          <a:xfrm>
            <a:off x="6745551" y="1030687"/>
            <a:ext cx="5219240" cy="2935822"/>
          </a:xfrm>
          <a:prstGeom prst="rect">
            <a:avLst/>
          </a:prstGeom>
        </p:spPr>
      </p:pic>
      <p:sp>
        <p:nvSpPr>
          <p:cNvPr id="25" name="Rectangle 2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098" y="4546920"/>
            <a:ext cx="501907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white and brown text&#10;&#10;AI-generated content may be incorrect.">
            <a:extLst>
              <a:ext uri="{FF2B5EF4-FFF2-40B4-BE49-F238E27FC236}">
                <a16:creationId xmlns:a16="http://schemas.microsoft.com/office/drawing/2014/main" id="{766552AE-41AF-C8FA-CB99-9FDA37AA9BAF}"/>
              </a:ext>
            </a:extLst>
          </p:cNvPr>
          <p:cNvPicPr>
            <a:picLocks noChangeAspect="1"/>
          </p:cNvPicPr>
          <p:nvPr/>
        </p:nvPicPr>
        <p:blipFill>
          <a:blip r:embed="rId3"/>
          <a:stretch>
            <a:fillRect/>
          </a:stretch>
        </p:blipFill>
        <p:spPr>
          <a:xfrm>
            <a:off x="6994071" y="4627607"/>
            <a:ext cx="4708833" cy="588604"/>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fontScale="90000"/>
          </a:bodyPr>
          <a:lstStyle/>
          <a:p>
            <a:pPr algn="ctr"/>
            <a:r>
              <a:rPr lang="en-US" sz="4600" dirty="0">
                <a:solidFill>
                  <a:schemeClr val="bg1">
                    <a:lumMod val="95000"/>
                    <a:lumOff val="5000"/>
                  </a:schemeClr>
                </a:solidFill>
                <a:ea typeface="+mj-lt"/>
                <a:cs typeface="+mj-lt"/>
              </a:rPr>
              <a:t>Through your generosity, the United Church of Canada continues to move toward its vision of becoming an anti-racist church, and toward a world where every person is treated with dignity, equity, and love.</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3c940ca1-5ff5-4c12-9ecd-e33ede4a829f" ContentTypeId="0x0101" PreviousValue="false"/>
</file>

<file path=customXml/item3.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7" ma:contentTypeDescription="Create a new document." ma:contentTypeScope="" ma:versionID="49760f1bb5ef71721dc2db7cbb874003">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784f4a7c7f553042fa05c82cb60094a5"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element name="MediaServiceBillingMetadata" ma:index="3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Props1.xml><?xml version="1.0" encoding="utf-8"?>
<ds:datastoreItem xmlns:ds="http://schemas.openxmlformats.org/officeDocument/2006/customXml" ds:itemID="{6B6CBB7C-13E7-434E-9593-4AC2A3848075}">
  <ds:schemaRefs>
    <ds:schemaRef ds:uri="http://schemas.microsoft.com/sharepoint/v3/contenttype/forms"/>
  </ds:schemaRefs>
</ds:datastoreItem>
</file>

<file path=customXml/itemProps2.xml><?xml version="1.0" encoding="utf-8"?>
<ds:datastoreItem xmlns:ds="http://schemas.openxmlformats.org/officeDocument/2006/customXml" ds:itemID="{1B5D6D4C-D6B3-40A1-BF2B-F075316214BD}">
  <ds:schemaRefs>
    <ds:schemaRef ds:uri="Microsoft.SharePoint.Taxonomy.ContentTypeSync"/>
  </ds:schemaRefs>
</ds:datastoreItem>
</file>

<file path=customXml/itemProps3.xml><?xml version="1.0" encoding="utf-8"?>
<ds:datastoreItem xmlns:ds="http://schemas.openxmlformats.org/officeDocument/2006/customXml" ds:itemID="{5415F9B3-F6C2-4A48-B987-5425B96B04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F54A8DDB-0711-41F2-8677-46A3DBE4AD19}">
  <ds:schemaRefs>
    <ds:schemaRef ds:uri="eb6d8c5d-5b31-4807-8756-a31b61bec20d"/>
    <ds:schemaRef ds:uri="http://schemas.microsoft.com/office/2006/metadata/properties"/>
    <ds:schemaRef ds:uri="http://purl.org/dc/dcmitype/"/>
    <ds:schemaRef ds:uri="http://purl.org/dc/elements/1.1/"/>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f235ab88-6d95-44b4-9fae-e6e389b95fc3"/>
    <ds:schemaRef ds:uri="51dc2e4b-bf63-4bda-b747-c27924f79ae2"/>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472</Words>
  <Application>Microsoft Office PowerPoint</Application>
  <PresentationFormat>Widescreen</PresentationFormat>
  <Paragraphs>22</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Supporting 40 Days of Engagement on Anti-Racism</vt:lpstr>
      <vt:lpstr>Through your generosity, the United Church of Canada continues to move toward its vision of becoming an anti-racist church, and toward a world where every person is treated with dignity, equity, and love.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40 Days of Engagement on Anti-Racism</dc:title>
  <dc:creator>The United Church of Canada</dc:creator>
  <cp:lastModifiedBy>Cara James</cp:lastModifiedBy>
  <cp:revision>139</cp:revision>
  <dcterms:created xsi:type="dcterms:W3CDTF">2025-02-11T15:15:10Z</dcterms:created>
  <dcterms:modified xsi:type="dcterms:W3CDTF">2025-08-21T17:50:38Z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