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2D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804115-EAA8-CD3E-3004-04B313C75F5A}" v="35" dt="2025-07-17T13:18:33.038"/>
    <p1510:client id="{9C9D2478-2A0B-B7CA-751E-7F4911BC74A3}" v="52" dt="2025-07-17T13:05:38.825"/>
    <p1510:client id="{D0A01AAA-EDAA-F645-BF95-81F3FB1A52D3}" v="16" dt="2025-07-17T13:13:55.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pChg chg="mod">
          <ac:chgData name="Lindsay Vautour" userId="S::lvautour@united-church.ca::e85a353d-2799-4edf-884d-40213d31629a" providerId="AD" clId="Web-{F7BE8DAF-FFB4-7E49-C1B7-E04F94C7D7AF}" dt="2025-06-18T17:29:36.221" v="7" actId="20577"/>
          <ac:spMkLst>
            <pc:docMk/>
            <pc:sldMk cId="109857222" sldId="256"/>
            <ac:spMk id="2" creationId="{00000000-0000-0000-0000-000000000000}"/>
          </ac:spMkLst>
        </pc:spChg>
      </pc:sldChg>
      <pc:sldChg chg="modSp modNotes">
        <pc:chgData name="Lindsay Vautour" userId="S::lvautour@united-church.ca::e85a353d-2799-4edf-884d-40213d31629a" providerId="AD" clId="Web-{F7BE8DAF-FFB4-7E49-C1B7-E04F94C7D7AF}" dt="2025-06-18T17:30:10.237" v="13"/>
        <pc:sldMkLst>
          <pc:docMk/>
          <pc:sldMk cId="439127099" sldId="257"/>
        </pc:sldMkLst>
        <pc:spChg chg="mod">
          <ac:chgData name="Lindsay Vautour" userId="S::lvautour@united-church.ca::e85a353d-2799-4edf-884d-40213d31629a" providerId="AD" clId="Web-{F7BE8DAF-FFB4-7E49-C1B7-E04F94C7D7AF}" dt="2025-06-18T17:29:47.674"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pChg chg="mod">
          <ac:chgData name="Lindsay Vautour" userId="S::lvautour@united-church.ca::e85a353d-2799-4edf-884d-40213d31629a" providerId="AD" clId="Web-{9C9D2478-2A0B-B7CA-751E-7F4911BC74A3}" dt="2025-07-17T13:05:38.825" v="51" actId="1076"/>
          <ac:spMkLst>
            <pc:docMk/>
            <pc:sldMk cId="109857222" sldId="256"/>
            <ac:spMk id="2" creationId="{00000000-0000-0000-0000-000000000000}"/>
          </ac:spMkLst>
        </pc:spChg>
        <pc:spChg chg="del mod">
          <ac:chgData name="Lindsay Vautour" userId="S::lvautour@united-church.ca::e85a353d-2799-4edf-884d-40213d31629a" providerId="AD" clId="Web-{9C9D2478-2A0B-B7CA-751E-7F4911BC74A3}" dt="2025-07-17T13:05:27.996" v="49"/>
          <ac:spMkLst>
            <pc:docMk/>
            <pc:sldMk cId="109857222" sldId="256"/>
            <ac:spMk id="3" creationId="{00000000-0000-0000-0000-000000000000}"/>
          </ac:spMkLst>
        </pc:spChg>
        <pc:picChg chg="del mod">
          <ac:chgData name="Lindsay Vautour" userId="S::lvautour@united-church.ca::e85a353d-2799-4edf-884d-40213d31629a" providerId="AD" clId="Web-{9C9D2478-2A0B-B7CA-751E-7F4911BC74A3}" dt="2025-07-17T13:04:52.339" v="41"/>
          <ac:picMkLst>
            <pc:docMk/>
            <pc:sldMk cId="109857222" sldId="256"/>
            <ac:picMk id="4" creationId="{EB390720-4972-ACFB-6D0C-AA232816F88A}"/>
          </ac:picMkLst>
        </pc:picChg>
        <pc:picChg chg="add mod ord">
          <ac:chgData name="Lindsay Vautour" userId="S::lvautour@united-church.ca::e85a353d-2799-4edf-884d-40213d31629a" providerId="AD" clId="Web-{9C9D2478-2A0B-B7CA-751E-7F4911BC74A3}" dt="2025-07-17T13:05:16.043" v="46"/>
          <ac:picMkLst>
            <pc:docMk/>
            <pc:sldMk cId="109857222" sldId="256"/>
            <ac:picMk id="5" creationId="{011541AD-9D09-E3A5-6078-4E7B2ED9915C}"/>
          </ac:picMkLst>
        </pc:picChg>
        <pc:picChg chg="mod">
          <ac:chgData name="Lindsay Vautour" userId="S::lvautour@united-church.ca::e85a353d-2799-4edf-884d-40213d31629a" providerId="AD" clId="Web-{9C9D2478-2A0B-B7CA-751E-7F4911BC74A3}" dt="2025-07-17T13:05:20.527" v="47" actId="1076"/>
          <ac:picMkLst>
            <pc:docMk/>
            <pc:sldMk cId="109857222" sldId="256"/>
            <ac:picMk id="6" creationId="{766552AE-41AF-C8FA-CB99-9FDA37AA9BAF}"/>
          </ac:picMkLst>
        </pc:picChg>
      </pc:sldChg>
      <pc:sldChg chg="modSp modNotes">
        <pc:chgData name="Lindsay Vautour" userId="S::lvautour@united-church.ca::e85a353d-2799-4edf-884d-40213d31629a" providerId="AD" clId="Web-{9C9D2478-2A0B-B7CA-751E-7F4911BC74A3}" dt="2025-07-17T13:04:33.464" v="39"/>
        <pc:sldMkLst>
          <pc:docMk/>
          <pc:sldMk cId="439127099" sldId="257"/>
        </pc:sldMkLst>
        <pc:spChg chg="mod">
          <ac:chgData name="Lindsay Vautour" userId="S::lvautour@united-church.ca::e85a353d-2799-4edf-884d-40213d31629a" providerId="AD" clId="Web-{9C9D2478-2A0B-B7CA-751E-7F4911BC74A3}" dt="2025-07-17T13:04:24.229" v="3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D0A01AAA-EDAA-F645-BF95-81F3FB1A52D3}"/>
    <pc:docChg chg="modSld">
      <pc:chgData name="Lindsay Vautour" userId="S::lvautour@united-church.ca::e85a353d-2799-4edf-884d-40213d31629a" providerId="AD" clId="Web-{D0A01AAA-EDAA-F645-BF95-81F3FB1A52D3}" dt="2025-07-17T13:13:55.745" v="12" actId="14100"/>
      <pc:docMkLst>
        <pc:docMk/>
      </pc:docMkLst>
      <pc:sldChg chg="addSp delSp modSp">
        <pc:chgData name="Lindsay Vautour" userId="S::lvautour@united-church.ca::e85a353d-2799-4edf-884d-40213d31629a" providerId="AD" clId="Web-{D0A01AAA-EDAA-F645-BF95-81F3FB1A52D3}" dt="2025-07-17T13:13:55.745" v="12" actId="14100"/>
        <pc:sldMkLst>
          <pc:docMk/>
          <pc:sldMk cId="109857222" sldId="256"/>
        </pc:sldMkLst>
        <pc:spChg chg="mod">
          <ac:chgData name="Lindsay Vautour" userId="S::lvautour@united-church.ca::e85a353d-2799-4edf-884d-40213d31629a" providerId="AD" clId="Web-{D0A01AAA-EDAA-F645-BF95-81F3FB1A52D3}" dt="2025-07-17T13:12:59.150" v="1" actId="20577"/>
          <ac:spMkLst>
            <pc:docMk/>
            <pc:sldMk cId="109857222" sldId="256"/>
            <ac:spMk id="2" creationId="{00000000-0000-0000-0000-000000000000}"/>
          </ac:spMkLst>
        </pc:spChg>
        <pc:picChg chg="add del mod">
          <ac:chgData name="Lindsay Vautour" userId="S::lvautour@united-church.ca::e85a353d-2799-4edf-884d-40213d31629a" providerId="AD" clId="Web-{D0A01AAA-EDAA-F645-BF95-81F3FB1A52D3}" dt="2025-07-17T13:13:55.745" v="12" actId="14100"/>
          <ac:picMkLst>
            <pc:docMk/>
            <pc:sldMk cId="109857222" sldId="256"/>
            <ac:picMk id="5" creationId="{011541AD-9D09-E3A5-6078-4E7B2ED9915C}"/>
          </ac:picMkLst>
        </pc:picChg>
      </pc:sldChg>
      <pc:sldChg chg="modSp modNotes">
        <pc:chgData name="Lindsay Vautour" userId="S::lvautour@united-church.ca::e85a353d-2799-4edf-884d-40213d31629a" providerId="AD" clId="Web-{D0A01AAA-EDAA-F645-BF95-81F3FB1A52D3}" dt="2025-07-17T13:13:17.572" v="5"/>
        <pc:sldMkLst>
          <pc:docMk/>
          <pc:sldMk cId="439127099" sldId="257"/>
        </pc:sldMkLst>
        <pc:spChg chg="mod">
          <ac:chgData name="Lindsay Vautour" userId="S::lvautour@united-church.ca::e85a353d-2799-4edf-884d-40213d31629a" providerId="AD" clId="Web-{D0A01AAA-EDAA-F645-BF95-81F3FB1A52D3}" dt="2025-07-17T13:13:14.666" v="3"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Vautour" userId="S::lvautour@united-church.ca::e85a353d-2799-4edf-884d-40213d31629a" providerId="AD" clId="Web-{6C804115-EAA8-CD3E-3004-04B313C75F5A}"/>
    <pc:docChg chg="modSld">
      <pc:chgData name="Lindsay Vautour" userId="S::lvautour@united-church.ca::e85a353d-2799-4edf-884d-40213d31629a" providerId="AD" clId="Web-{6C804115-EAA8-CD3E-3004-04B313C75F5A}" dt="2025-07-17T13:18:35.397" v="34"/>
      <pc:docMkLst>
        <pc:docMk/>
      </pc:docMkLst>
      <pc:sldChg chg="addSp delSp modSp">
        <pc:chgData name="Lindsay Vautour" userId="S::lvautour@united-church.ca::e85a353d-2799-4edf-884d-40213d31629a" providerId="AD" clId="Web-{6C804115-EAA8-CD3E-3004-04B313C75F5A}" dt="2025-07-17T13:17:42.209" v="31" actId="1076"/>
        <pc:sldMkLst>
          <pc:docMk/>
          <pc:sldMk cId="109857222" sldId="256"/>
        </pc:sldMkLst>
        <pc:spChg chg="mod">
          <ac:chgData name="Lindsay Vautour" userId="S::lvautour@united-church.ca::e85a353d-2799-4edf-884d-40213d31629a" providerId="AD" clId="Web-{6C804115-EAA8-CD3E-3004-04B313C75F5A}" dt="2025-07-17T13:17:23.302" v="22"/>
          <ac:spMkLst>
            <pc:docMk/>
            <pc:sldMk cId="109857222" sldId="256"/>
            <ac:spMk id="2" creationId="{00000000-0000-0000-0000-000000000000}"/>
          </ac:spMkLst>
        </pc:spChg>
        <pc:spChg chg="del">
          <ac:chgData name="Lindsay Vautour" userId="S::lvautour@united-church.ca::e85a353d-2799-4edf-884d-40213d31629a" providerId="AD" clId="Web-{6C804115-EAA8-CD3E-3004-04B313C75F5A}" dt="2025-07-17T13:16:54.568" v="17"/>
          <ac:spMkLst>
            <pc:docMk/>
            <pc:sldMk cId="109857222" sldId="256"/>
            <ac:spMk id="11" creationId="{178FB36B-5BFE-42CA-BC60-1115E0D95EEC}"/>
          </ac:spMkLst>
        </pc:spChg>
        <pc:spChg chg="del">
          <ac:chgData name="Lindsay Vautour" userId="S::lvautour@united-church.ca::e85a353d-2799-4edf-884d-40213d31629a" providerId="AD" clId="Web-{6C804115-EAA8-CD3E-3004-04B313C75F5A}" dt="2025-07-17T13:16:54.568" v="17"/>
          <ac:spMkLst>
            <pc:docMk/>
            <pc:sldMk cId="109857222" sldId="256"/>
            <ac:spMk id="12" creationId="{ECC07320-C2CA-4E29-8481-9D9E143C7788}"/>
          </ac:spMkLst>
        </pc:spChg>
        <pc:spChg chg="add del">
          <ac:chgData name="Lindsay Vautour" userId="S::lvautour@united-church.ca::e85a353d-2799-4edf-884d-40213d31629a" providerId="AD" clId="Web-{6C804115-EAA8-CD3E-3004-04B313C75F5A}" dt="2025-07-17T13:17:23.302" v="22"/>
          <ac:spMkLst>
            <pc:docMk/>
            <pc:sldMk cId="109857222" sldId="256"/>
            <ac:spMk id="17" creationId="{2DA60C47-9F76-46D7-9D57-E0C7BA42B81A}"/>
          </ac:spMkLst>
        </pc:spChg>
        <pc:spChg chg="add del mod">
          <ac:chgData name="Lindsay Vautour" userId="S::lvautour@united-church.ca::e85a353d-2799-4edf-884d-40213d31629a" providerId="AD" clId="Web-{6C804115-EAA8-CD3E-3004-04B313C75F5A}" dt="2025-07-17T13:17:23.302" v="22"/>
          <ac:spMkLst>
            <pc:docMk/>
            <pc:sldMk cId="109857222" sldId="256"/>
            <ac:spMk id="19" creationId="{99413ED5-9ED4-4772-BCE4-2BCAE6B12E35}"/>
          </ac:spMkLst>
        </pc:spChg>
        <pc:spChg chg="add del">
          <ac:chgData name="Lindsay Vautour" userId="S::lvautour@united-church.ca::e85a353d-2799-4edf-884d-40213d31629a" providerId="AD" clId="Web-{6C804115-EAA8-CD3E-3004-04B313C75F5A}" dt="2025-07-17T13:17:23.302" v="22"/>
          <ac:spMkLst>
            <pc:docMk/>
            <pc:sldMk cId="109857222" sldId="256"/>
            <ac:spMk id="21" creationId="{04357C93-F0CB-4A1C-8F77-4E9063789819}"/>
          </ac:spMkLst>
        </pc:spChg>
        <pc:spChg chg="add del mod">
          <ac:chgData name="Lindsay Vautour" userId="S::lvautour@united-church.ca::e85a353d-2799-4edf-884d-40213d31629a" providerId="AD" clId="Web-{6C804115-EAA8-CD3E-3004-04B313C75F5A}" dt="2025-07-17T13:17:23.302" v="22"/>
          <ac:spMkLst>
            <pc:docMk/>
            <pc:sldMk cId="109857222" sldId="256"/>
            <ac:spMk id="23" creationId="{6CF143E5-57C3-46A3-91A2-EDAA7A8E6A75}"/>
          </ac:spMkLst>
        </pc:spChg>
        <pc:spChg chg="add">
          <ac:chgData name="Lindsay Vautour" userId="S::lvautour@united-church.ca::e85a353d-2799-4edf-884d-40213d31629a" providerId="AD" clId="Web-{6C804115-EAA8-CD3E-3004-04B313C75F5A}" dt="2025-07-17T13:17:23.302" v="22"/>
          <ac:spMkLst>
            <pc:docMk/>
            <pc:sldMk cId="109857222" sldId="256"/>
            <ac:spMk id="28" creationId="{19D32F93-50AC-4C46-A5DB-291C60DDB7BD}"/>
          </ac:spMkLst>
        </pc:spChg>
        <pc:spChg chg="add">
          <ac:chgData name="Lindsay Vautour" userId="S::lvautour@united-church.ca::e85a353d-2799-4edf-884d-40213d31629a" providerId="AD" clId="Web-{6C804115-EAA8-CD3E-3004-04B313C75F5A}" dt="2025-07-17T13:17:23.302" v="22"/>
          <ac:spMkLst>
            <pc:docMk/>
            <pc:sldMk cId="109857222" sldId="256"/>
            <ac:spMk id="30" creationId="{B9A1D9BC-1455-4308-9ABD-A3F8EDB67AAF}"/>
          </ac:spMkLst>
        </pc:spChg>
        <pc:spChg chg="add mod">
          <ac:chgData name="Lindsay Vautour" userId="S::lvautour@united-church.ca::e85a353d-2799-4edf-884d-40213d31629a" providerId="AD" clId="Web-{6C804115-EAA8-CD3E-3004-04B313C75F5A}" dt="2025-07-17T13:17:27.256" v="24"/>
          <ac:spMkLst>
            <pc:docMk/>
            <pc:sldMk cId="109857222" sldId="256"/>
            <ac:spMk id="32" creationId="{827DC2C4-B485-428A-BF4A-472D2967F47F}"/>
          </ac:spMkLst>
        </pc:spChg>
        <pc:spChg chg="add">
          <ac:chgData name="Lindsay Vautour" userId="S::lvautour@united-church.ca::e85a353d-2799-4edf-884d-40213d31629a" providerId="AD" clId="Web-{6C804115-EAA8-CD3E-3004-04B313C75F5A}" dt="2025-07-17T13:17:23.302" v="22"/>
          <ac:spMkLst>
            <pc:docMk/>
            <pc:sldMk cId="109857222" sldId="256"/>
            <ac:spMk id="34" creationId="{4A62647B-1222-407C-8740-5A497612B1F5}"/>
          </ac:spMkLst>
        </pc:spChg>
        <pc:picChg chg="add mod ord modCrop">
          <ac:chgData name="Lindsay Vautour" userId="S::lvautour@united-church.ca::e85a353d-2799-4edf-884d-40213d31629a" providerId="AD" clId="Web-{6C804115-EAA8-CD3E-3004-04B313C75F5A}" dt="2025-07-17T13:17:42.209" v="31" actId="1076"/>
          <ac:picMkLst>
            <pc:docMk/>
            <pc:sldMk cId="109857222" sldId="256"/>
            <ac:picMk id="3" creationId="{6E71D268-4DCE-509F-66C6-ADFDE73A41D7}"/>
          </ac:picMkLst>
        </pc:picChg>
        <pc:picChg chg="del">
          <ac:chgData name="Lindsay Vautour" userId="S::lvautour@united-church.ca::e85a353d-2799-4edf-884d-40213d31629a" providerId="AD" clId="Web-{6C804115-EAA8-CD3E-3004-04B313C75F5A}" dt="2025-07-17T13:16:20.458" v="0"/>
          <ac:picMkLst>
            <pc:docMk/>
            <pc:sldMk cId="109857222" sldId="256"/>
            <ac:picMk id="5" creationId="{011541AD-9D09-E3A5-6078-4E7B2ED9915C}"/>
          </ac:picMkLst>
        </pc:picChg>
        <pc:picChg chg="mod ord">
          <ac:chgData name="Lindsay Vautour" userId="S::lvautour@united-church.ca::e85a353d-2799-4edf-884d-40213d31629a" providerId="AD" clId="Web-{6C804115-EAA8-CD3E-3004-04B313C75F5A}" dt="2025-07-17T13:16:54.568" v="17"/>
          <ac:picMkLst>
            <pc:docMk/>
            <pc:sldMk cId="109857222" sldId="256"/>
            <ac:picMk id="6" creationId="{766552AE-41AF-C8FA-CB99-9FDA37AA9BAF}"/>
          </ac:picMkLst>
        </pc:picChg>
      </pc:sldChg>
      <pc:sldChg chg="modSp modNotes">
        <pc:chgData name="Lindsay Vautour" userId="S::lvautour@united-church.ca::e85a353d-2799-4edf-884d-40213d31629a" providerId="AD" clId="Web-{6C804115-EAA8-CD3E-3004-04B313C75F5A}" dt="2025-07-17T13:18:35.397" v="34"/>
        <pc:sldMkLst>
          <pc:docMk/>
          <pc:sldMk cId="439127099" sldId="257"/>
        </pc:sldMkLst>
        <pc:spChg chg="mod">
          <ac:chgData name="Lindsay Vautour" userId="S::lvautour@united-church.ca::e85a353d-2799-4edf-884d-40213d31629a" providerId="AD" clId="Web-{6C804115-EAA8-CD3E-3004-04B313C75F5A}" dt="2025-07-17T13:18:33.038" v="33"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In some parts of the world, children are preparing to return to school. They are sharpening pencils, packing backpacks, and stepping into another year of possibility. But in communities across the globe, education can look very different.</a:t>
            </a:r>
            <a:endParaRPr lang="en-US"/>
          </a:p>
          <a:p>
            <a:r>
              <a:rPr lang="en-US">
                <a:solidFill>
                  <a:srgbClr val="424242"/>
                </a:solidFill>
              </a:rPr>
              <a:t>Our global partners understand that education is more than just access to classrooms or books. It’s a foundation for hope, dignity, and lasting change. Because they are rooted in their communities, Mission and Service partners can respond directly to local needs, creating educational opportunities that are culturally relevant, spiritually meaningful, and deeply empowering.</a:t>
            </a:r>
            <a:endParaRPr lang="en-US"/>
          </a:p>
          <a:p>
            <a:r>
              <a:rPr lang="en-US">
                <a:solidFill>
                  <a:srgbClr val="424242"/>
                </a:solidFill>
              </a:rPr>
              <a:t>Picture a kindergarten class in a refugee camp where children are not only learning letters and numbers but reclaiming a sense of safety and possibility. Imagine a young adult encountering their faith in a new way, guided by mentors and peers who offer space for honest exploration and spiritual growth. Think of parents gathered in workshops tailored to their realities, where they share stories, strengthen leadership skills, and envision a future grounded in compassion and justice. Envision elders and youth learning together, reviving ancestral languages and knowledge long threatened by colonization and displacement.</a:t>
            </a:r>
            <a:endParaRPr lang="en-US"/>
          </a:p>
          <a:p>
            <a:r>
              <a:rPr lang="en-US">
                <a:solidFill>
                  <a:srgbClr val="424242"/>
                </a:solidFill>
              </a:rPr>
              <a:t>These aren’t just moments of learning; they are acts of restoration, resilience, and renewal. And they are possible </a:t>
            </a:r>
            <a:r>
              <a:rPr lang="en-US" u="sng" dirty="0">
                <a:solidFill>
                  <a:srgbClr val="D9230F"/>
                </a:solidFill>
                <a:hlinkClick r:id="rId3"/>
              </a:rPr>
              <a:t>because of you</a:t>
            </a:r>
            <a:r>
              <a:rPr lang="en-US">
                <a:solidFill>
                  <a:srgbClr val="424242"/>
                </a:solidFill>
              </a:rPr>
              <a:t>.</a:t>
            </a:r>
            <a:endParaRPr lang="en-US"/>
          </a:p>
          <a:p>
            <a:endParaRPr lang="en-US" dirty="0">
              <a:solidFill>
                <a:srgbClr val="424242"/>
              </a:solidFill>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9A1D9BC-1455-4308-9ABD-A3F8EDB6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6068" y="320442"/>
            <a:ext cx="6572492" cy="6212748"/>
          </a:xfrm>
          <a:custGeom>
            <a:avLst/>
            <a:gdLst>
              <a:gd name="connsiteX0" fmla="*/ 0 w 6572492"/>
              <a:gd name="connsiteY0" fmla="*/ 0 h 6212748"/>
              <a:gd name="connsiteX1" fmla="*/ 2248593 w 6572492"/>
              <a:gd name="connsiteY1" fmla="*/ 0 h 6212748"/>
              <a:gd name="connsiteX2" fmla="*/ 2694770 w 6572492"/>
              <a:gd name="connsiteY2" fmla="*/ 0 h 6212748"/>
              <a:gd name="connsiteX3" fmla="*/ 2991094 w 6572492"/>
              <a:gd name="connsiteY3" fmla="*/ 0 h 6212748"/>
              <a:gd name="connsiteX4" fmla="*/ 6572492 w 6572492"/>
              <a:gd name="connsiteY4" fmla="*/ 0 h 6212748"/>
              <a:gd name="connsiteX5" fmla="*/ 6572492 w 6572492"/>
              <a:gd name="connsiteY5" fmla="*/ 2864954 h 6212748"/>
              <a:gd name="connsiteX6" fmla="*/ 3129047 w 6572492"/>
              <a:gd name="connsiteY6" fmla="*/ 6212748 h 6212748"/>
              <a:gd name="connsiteX7" fmla="*/ 2694770 w 6572492"/>
              <a:gd name="connsiteY7" fmla="*/ 6212748 h 6212748"/>
              <a:gd name="connsiteX8" fmla="*/ 2248593 w 6572492"/>
              <a:gd name="connsiteY8" fmla="*/ 6212748 h 6212748"/>
              <a:gd name="connsiteX9" fmla="*/ 0 w 6572492"/>
              <a:gd name="connsiteY9"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492" h="6212748">
                <a:moveTo>
                  <a:pt x="0" y="0"/>
                </a:moveTo>
                <a:lnTo>
                  <a:pt x="2248593" y="0"/>
                </a:lnTo>
                <a:lnTo>
                  <a:pt x="2694770" y="0"/>
                </a:lnTo>
                <a:lnTo>
                  <a:pt x="2991094" y="0"/>
                </a:lnTo>
                <a:lnTo>
                  <a:pt x="6572492" y="0"/>
                </a:lnTo>
                <a:lnTo>
                  <a:pt x="6572492" y="2864954"/>
                </a:lnTo>
                <a:lnTo>
                  <a:pt x="3129047" y="6212748"/>
                </a:lnTo>
                <a:lnTo>
                  <a:pt x="2694770" y="6212748"/>
                </a:lnTo>
                <a:lnTo>
                  <a:pt x="2248593"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Right Triangle 3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rgbClr val="152D54"/>
          </a:solidFill>
          <a:ln>
            <a:solidFill>
              <a:srgbClr val="152D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775961" y="962526"/>
            <a:ext cx="5384800" cy="3210689"/>
          </a:xfrm>
        </p:spPr>
        <p:txBody>
          <a:bodyPr anchor="b">
            <a:normAutofit/>
          </a:bodyPr>
          <a:lstStyle/>
          <a:p>
            <a:pPr algn="l"/>
            <a:r>
              <a:rPr lang="en-US" sz="7200" b="1">
                <a:ea typeface="+mj-lt"/>
                <a:cs typeface="+mj-lt"/>
              </a:rPr>
              <a:t>Education Shaped by Compassion</a:t>
            </a:r>
            <a:endParaRPr lang="en-US" sz="720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2"/>
          <a:stretch>
            <a:fillRect/>
          </a:stretch>
        </p:blipFill>
        <p:spPr>
          <a:xfrm>
            <a:off x="1296558" y="2043674"/>
            <a:ext cx="3510140" cy="438767"/>
          </a:xfrm>
          <a:prstGeom prst="rect">
            <a:avLst/>
          </a:prstGeom>
        </p:spPr>
      </p:pic>
      <p:pic>
        <p:nvPicPr>
          <p:cNvPr id="3" name="Picture 2" descr="A group of children in yellow shirts&#10;&#10;AI-generated content may be incorrect.">
            <a:extLst>
              <a:ext uri="{FF2B5EF4-FFF2-40B4-BE49-F238E27FC236}">
                <a16:creationId xmlns:a16="http://schemas.microsoft.com/office/drawing/2014/main" id="{6E71D268-4DCE-509F-66C6-ADFDE73A41D7}"/>
              </a:ext>
            </a:extLst>
          </p:cNvPr>
          <p:cNvPicPr>
            <a:picLocks noChangeAspect="1"/>
          </p:cNvPicPr>
          <p:nvPr/>
        </p:nvPicPr>
        <p:blipFill>
          <a:blip r:embed="rId3"/>
          <a:stretch>
            <a:fillRect/>
          </a:stretch>
        </p:blipFill>
        <p:spPr>
          <a:xfrm>
            <a:off x="663526" y="3695563"/>
            <a:ext cx="4217289" cy="286965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Education is more than just access to classrooms or books.</a:t>
            </a:r>
            <a:endParaRPr lang="en-US" dirty="0">
              <a:solidFill>
                <a:schemeClr val="bg1">
                  <a:lumMod val="95000"/>
                  <a:lumOff val="5000"/>
                </a:schemeClr>
              </a:solidFill>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http://purl.org/dc/terms/"/>
    <ds:schemaRef ds:uri="http://purl.org/dc/dcmitype/"/>
    <ds:schemaRef ds:uri="51dc2e4b-bf63-4bda-b747-c27924f79ae2"/>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www.w3.org/XML/1998/namespace"/>
    <ds:schemaRef ds:uri="f235ab88-6d95-44b4-9fae-e6e389b95fc3"/>
    <ds:schemaRef ds:uri="eb6d8c5d-5b31-4807-8756-a31b61bec20d"/>
    <ds:schemaRef ds:uri="http://schemas.microsoft.com/office/2006/metadata/properties"/>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250</Words>
  <Application>Microsoft Office PowerPoint</Application>
  <PresentationFormat>Widescreen</PresentationFormat>
  <Paragraphs>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Education Shaped by Compassion</vt:lpstr>
      <vt:lpstr>Education is more than just access to classrooms or books.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31 - Education Shaped by Compassion</dc:title>
  <dc:creator>The United Church of Canada</dc:creator>
  <cp:lastModifiedBy>Cara James</cp:lastModifiedBy>
  <cp:revision>143</cp:revision>
  <dcterms:created xsi:type="dcterms:W3CDTF">2025-02-11T15:15:10Z</dcterms:created>
  <dcterms:modified xsi:type="dcterms:W3CDTF">2025-07-17T13:33:47Z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