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D2478-2A0B-B7CA-751E-7F4911BC74A3}" v="52" dt="2025-07-17T13:05:38.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ldChg>
      <pc:sldChg chg="delSp modSp new">
        <pc:chgData name="Lindsay Vautour" userId="S::lvautour@united-church.ca::e85a353d-2799-4edf-884d-40213d31629a" providerId="AD" clId="Web-{2B52339C-6503-CC24-4926-0F2D2F3073F4}" dt="2025-02-12T13:43:01.090" v="42"/>
        <pc:sldMkLst>
          <pc:docMk/>
          <pc:sldMk cId="439127099" sldId="257"/>
        </pc:sldMkLst>
      </pc:sldChg>
      <pc:sldChg chg="modSp new del">
        <pc:chgData name="Lindsay Vautour" userId="S::lvautour@united-church.ca::e85a353d-2799-4edf-884d-40213d31629a" providerId="AD" clId="Web-{2B52339C-6503-CC24-4926-0F2D2F3073F4}" dt="2025-02-12T13:42:34.137" v="30"/>
        <pc:sldMkLst>
          <pc:docMk/>
          <pc:sldMk cId="4206848432" sldId="257"/>
        </pc:sldMkLst>
      </pc:sldChg>
    </pc:docChg>
  </pc:docChgLst>
  <pc:docChgLst>
    <pc:chgData name="Lindsay Vautour" userId="S::lvautour@united-church.ca::e85a353d-2799-4edf-884d-40213d31629a" providerId="AD" clId="Web-{F7BE8DAF-FFB4-7E49-C1B7-E04F94C7D7AF}"/>
    <pc:docChg chg="modSld">
      <pc:chgData name="Lindsay Vautour" userId="S::lvautour@united-church.ca::e85a353d-2799-4edf-884d-40213d31629a" providerId="AD" clId="Web-{F7BE8DAF-FFB4-7E49-C1B7-E04F94C7D7AF}" dt="2025-06-18T17:30:10.237" v="13"/>
      <pc:docMkLst>
        <pc:docMk/>
      </pc:docMkLst>
      <pc:sldChg chg="addSp delSp modSp">
        <pc:chgData name="Lindsay Vautour" userId="S::lvautour@united-church.ca::e85a353d-2799-4edf-884d-40213d31629a" providerId="AD" clId="Web-{F7BE8DAF-FFB4-7E49-C1B7-E04F94C7D7AF}" dt="2025-06-18T17:29:36.221" v="7" actId="20577"/>
        <pc:sldMkLst>
          <pc:docMk/>
          <pc:sldMk cId="109857222" sldId="256"/>
        </pc:sldMkLst>
        <pc:spChg chg="mod">
          <ac:chgData name="Lindsay Vautour" userId="S::lvautour@united-church.ca::e85a353d-2799-4edf-884d-40213d31629a" providerId="AD" clId="Web-{F7BE8DAF-FFB4-7E49-C1B7-E04F94C7D7AF}" dt="2025-06-18T17:29:36.221" v="7" actId="20577"/>
          <ac:spMkLst>
            <pc:docMk/>
            <pc:sldMk cId="109857222" sldId="256"/>
            <ac:spMk id="2" creationId="{00000000-0000-0000-0000-000000000000}"/>
          </ac:spMkLst>
        </pc:spChg>
        <pc:spChg chg="mod">
          <ac:chgData name="Lindsay Vautour" userId="S::lvautour@united-church.ca::e85a353d-2799-4edf-884d-40213d31629a" providerId="AD" clId="Web-{F7BE8DAF-FFB4-7E49-C1B7-E04F94C7D7AF}" dt="2025-06-18T17:29:32.439" v="5" actId="20577"/>
          <ac:spMkLst>
            <pc:docMk/>
            <pc:sldMk cId="109857222" sldId="256"/>
            <ac:spMk id="3" creationId="{00000000-0000-0000-0000-000000000000}"/>
          </ac:spMkLst>
        </pc:spChg>
        <pc:picChg chg="mod">
          <ac:chgData name="Lindsay Vautour" userId="S::lvautour@united-church.ca::e85a353d-2799-4edf-884d-40213d31629a" providerId="AD" clId="Web-{F7BE8DAF-FFB4-7E49-C1B7-E04F94C7D7AF}" dt="2025-06-18T17:28:58.689" v="2"/>
          <ac:picMkLst>
            <pc:docMk/>
            <pc:sldMk cId="109857222" sldId="256"/>
            <ac:picMk id="4" creationId="{EB390720-4972-ACFB-6D0C-AA232816F88A}"/>
          </ac:picMkLst>
        </pc:picChg>
      </pc:sldChg>
      <pc:sldChg chg="modSp modNotes">
        <pc:chgData name="Lindsay Vautour" userId="S::lvautour@united-church.ca::e85a353d-2799-4edf-884d-40213d31629a" providerId="AD" clId="Web-{F7BE8DAF-FFB4-7E49-C1B7-E04F94C7D7AF}" dt="2025-06-18T17:30:10.237" v="13"/>
        <pc:sldMkLst>
          <pc:docMk/>
          <pc:sldMk cId="439127099" sldId="257"/>
        </pc:sldMkLst>
        <pc:spChg chg="mod">
          <ac:chgData name="Lindsay Vautour" userId="S::lvautour@united-church.ca::e85a353d-2799-4edf-884d-40213d31629a" providerId="AD" clId="Web-{F7BE8DAF-FFB4-7E49-C1B7-E04F94C7D7AF}" dt="2025-06-18T17:29:47.674" v="9"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206AF2-33C8-87C6-9AB2-60E11BEBB84C}"/>
    <pc:docChg chg="modSld">
      <pc:chgData name="Lindsay Vautour" userId="S::lvautour@united-church.ca::e85a353d-2799-4edf-884d-40213d31629a" providerId="AD" clId="Web-{A9206AF2-33C8-87C6-9AB2-60E11BEBB84C}" dt="2025-03-11T14:35:07.155" v="20"/>
      <pc:docMkLst>
        <pc:docMk/>
      </pc:docMkLst>
      <pc:sldChg chg="modSp">
        <pc:chgData name="Lindsay Vautour" userId="S::lvautour@united-church.ca::e85a353d-2799-4edf-884d-40213d31629a" providerId="AD" clId="Web-{A9206AF2-33C8-87C6-9AB2-60E11BEBB84C}" dt="2025-03-11T14:11:17.417" v="11" actId="1076"/>
        <pc:sldMkLst>
          <pc:docMk/>
          <pc:sldMk cId="109857222" sldId="256"/>
        </pc:sldMkLst>
      </pc:sldChg>
      <pc:sldChg chg="modSp modNotes">
        <pc:chgData name="Lindsay Vautour" userId="S::lvautour@united-church.ca::e85a353d-2799-4edf-884d-40213d31629a" providerId="AD" clId="Web-{A9206AF2-33C8-87C6-9AB2-60E11BEBB84C}" dt="2025-03-11T14:35:07.155" v="20"/>
        <pc:sldMkLst>
          <pc:docMk/>
          <pc:sldMk cId="439127099" sldId="257"/>
        </pc:sldMkLst>
      </pc:sldChg>
    </pc:docChg>
  </pc:docChgLst>
  <pc:docChgLst>
    <pc:chgData name="Lindsay Vautour" userId="S::lvautour@united-church.ca::e85a353d-2799-4edf-884d-40213d31629a" providerId="AD" clId="Web-{DD9DB36C-D0E4-22BF-D42E-DCBD495BA923}"/>
    <pc:docChg chg="modSld">
      <pc:chgData name="Lindsay Vautour" userId="S::lvautour@united-church.ca::e85a353d-2799-4edf-884d-40213d31629a" providerId="AD" clId="Web-{DD9DB36C-D0E4-22BF-D42E-DCBD495BA923}" dt="2025-02-25T19:19:59.937" v="61"/>
      <pc:docMkLst>
        <pc:docMk/>
      </pc:docMkLst>
      <pc:sldChg chg="addSp delSp modSp">
        <pc:chgData name="Lindsay Vautour" userId="S::lvautour@united-church.ca::e85a353d-2799-4edf-884d-40213d31629a" providerId="AD" clId="Web-{DD9DB36C-D0E4-22BF-D42E-DCBD495BA923}" dt="2025-02-25T19:19:24.343" v="55" actId="20577"/>
        <pc:sldMkLst>
          <pc:docMk/>
          <pc:sldMk cId="109857222" sldId="256"/>
        </pc:sldMkLst>
      </pc:sldChg>
      <pc:sldChg chg="modSp modNotes">
        <pc:chgData name="Lindsay Vautour" userId="S::lvautour@united-church.ca::e85a353d-2799-4edf-884d-40213d31629a" providerId="AD" clId="Web-{DD9DB36C-D0E4-22BF-D42E-DCBD495BA923}" dt="2025-02-25T19:19:59.937" v="61"/>
        <pc:sldMkLst>
          <pc:docMk/>
          <pc:sldMk cId="439127099" sldId="257"/>
        </pc:sldMkLst>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ldChg>
    </pc:docChg>
  </pc:docChgLst>
  <pc:docChgLst>
    <pc:chgData name="Lindsay Vautour" userId="S::lvautour@united-church.ca::e85a353d-2799-4edf-884d-40213d31629a" providerId="AD" clId="Web-{A968CF64-4485-08D0-2408-010651481A5D}"/>
    <pc:docChg chg="modSld">
      <pc:chgData name="Lindsay Vautour" userId="S::lvautour@united-church.ca::e85a353d-2799-4edf-884d-40213d31629a" providerId="AD" clId="Web-{A968CF64-4485-08D0-2408-010651481A5D}" dt="2025-02-25T14:55:17.798" v="3"/>
      <pc:docMkLst>
        <pc:docMk/>
      </pc:docMkLst>
      <pc:sldChg chg="modNotes">
        <pc:chgData name="Lindsay Vautour" userId="S::lvautour@united-church.ca::e85a353d-2799-4edf-884d-40213d31629a" providerId="AD" clId="Web-{A968CF64-4485-08D0-2408-010651481A5D}" dt="2025-02-25T14:55:17.798" v="3"/>
        <pc:sldMkLst>
          <pc:docMk/>
          <pc:sldMk cId="439127099" sldId="257"/>
        </pc:sldMkLst>
      </pc:sldChg>
    </pc:docChg>
  </pc:docChgLst>
  <pc:docChgLst>
    <pc:chgData name="Lindsay Vautour" userId="S::lvautour@united-church.ca::e85a353d-2799-4edf-884d-40213d31629a" providerId="AD" clId="Web-{9C9D2478-2A0B-B7CA-751E-7F4911BC74A3}"/>
    <pc:docChg chg="modSld">
      <pc:chgData name="Lindsay Vautour" userId="S::lvautour@united-church.ca::e85a353d-2799-4edf-884d-40213d31629a" providerId="AD" clId="Web-{9C9D2478-2A0B-B7CA-751E-7F4911BC74A3}" dt="2025-07-17T13:05:38.825" v="51" actId="1076"/>
      <pc:docMkLst>
        <pc:docMk/>
      </pc:docMkLst>
      <pc:sldChg chg="addSp delSp modSp">
        <pc:chgData name="Lindsay Vautour" userId="S::lvautour@united-church.ca::e85a353d-2799-4edf-884d-40213d31629a" providerId="AD" clId="Web-{9C9D2478-2A0B-B7CA-751E-7F4911BC74A3}" dt="2025-07-17T13:05:38.825" v="51" actId="1076"/>
        <pc:sldMkLst>
          <pc:docMk/>
          <pc:sldMk cId="109857222" sldId="256"/>
        </pc:sldMkLst>
        <pc:spChg chg="mod">
          <ac:chgData name="Lindsay Vautour" userId="S::lvautour@united-church.ca::e85a353d-2799-4edf-884d-40213d31629a" providerId="AD" clId="Web-{9C9D2478-2A0B-B7CA-751E-7F4911BC74A3}" dt="2025-07-17T13:05:38.825" v="51" actId="1076"/>
          <ac:spMkLst>
            <pc:docMk/>
            <pc:sldMk cId="109857222" sldId="256"/>
            <ac:spMk id="2" creationId="{00000000-0000-0000-0000-000000000000}"/>
          </ac:spMkLst>
        </pc:spChg>
        <pc:spChg chg="del mod">
          <ac:chgData name="Lindsay Vautour" userId="S::lvautour@united-church.ca::e85a353d-2799-4edf-884d-40213d31629a" providerId="AD" clId="Web-{9C9D2478-2A0B-B7CA-751E-7F4911BC74A3}" dt="2025-07-17T13:05:27.996" v="49"/>
          <ac:spMkLst>
            <pc:docMk/>
            <pc:sldMk cId="109857222" sldId="256"/>
            <ac:spMk id="3" creationId="{00000000-0000-0000-0000-000000000000}"/>
          </ac:spMkLst>
        </pc:spChg>
        <pc:picChg chg="del mod">
          <ac:chgData name="Lindsay Vautour" userId="S::lvautour@united-church.ca::e85a353d-2799-4edf-884d-40213d31629a" providerId="AD" clId="Web-{9C9D2478-2A0B-B7CA-751E-7F4911BC74A3}" dt="2025-07-17T13:04:52.339" v="41"/>
          <ac:picMkLst>
            <pc:docMk/>
            <pc:sldMk cId="109857222" sldId="256"/>
            <ac:picMk id="4" creationId="{EB390720-4972-ACFB-6D0C-AA232816F88A}"/>
          </ac:picMkLst>
        </pc:picChg>
        <pc:picChg chg="add mod ord">
          <ac:chgData name="Lindsay Vautour" userId="S::lvautour@united-church.ca::e85a353d-2799-4edf-884d-40213d31629a" providerId="AD" clId="Web-{9C9D2478-2A0B-B7CA-751E-7F4911BC74A3}" dt="2025-07-17T13:05:16.043" v="46"/>
          <ac:picMkLst>
            <pc:docMk/>
            <pc:sldMk cId="109857222" sldId="256"/>
            <ac:picMk id="5" creationId="{011541AD-9D09-E3A5-6078-4E7B2ED9915C}"/>
          </ac:picMkLst>
        </pc:picChg>
        <pc:picChg chg="mod">
          <ac:chgData name="Lindsay Vautour" userId="S::lvautour@united-church.ca::e85a353d-2799-4edf-884d-40213d31629a" providerId="AD" clId="Web-{9C9D2478-2A0B-B7CA-751E-7F4911BC74A3}" dt="2025-07-17T13:05:20.527" v="47" actId="1076"/>
          <ac:picMkLst>
            <pc:docMk/>
            <pc:sldMk cId="109857222" sldId="256"/>
            <ac:picMk id="6" creationId="{766552AE-41AF-C8FA-CB99-9FDA37AA9BAF}"/>
          </ac:picMkLst>
        </pc:picChg>
      </pc:sldChg>
      <pc:sldChg chg="modSp modNotes">
        <pc:chgData name="Lindsay Vautour" userId="S::lvautour@united-church.ca::e85a353d-2799-4edf-884d-40213d31629a" providerId="AD" clId="Web-{9C9D2478-2A0B-B7CA-751E-7F4911BC74A3}" dt="2025-07-17T13:04:33.464" v="39"/>
        <pc:sldMkLst>
          <pc:docMk/>
          <pc:sldMk cId="439127099" sldId="257"/>
        </pc:sldMkLst>
        <pc:spChg chg="mod">
          <ac:chgData name="Lindsay Vautour" userId="S::lvautour@united-church.ca::e85a353d-2799-4edf-884d-40213d31629a" providerId="AD" clId="Web-{9C9D2478-2A0B-B7CA-751E-7F4911BC74A3}" dt="2025-07-17T13:04:24.229" v="35"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ldChg>
    </pc:docChg>
  </pc:docChgLst>
  <pc:docChgLst>
    <pc:chgData name="Lindsay Vautour" userId="S::lvautour@united-church.ca::e85a353d-2799-4edf-884d-40213d31629a" providerId="AD" clId="Web-{05E7874E-FBD4-7EAB-4EBC-715D496BFAA7}"/>
    <pc:docChg chg="modSld">
      <pc:chgData name="Lindsay Vautour" userId="S::lvautour@united-church.ca::e85a353d-2799-4edf-884d-40213d31629a" providerId="AD" clId="Web-{05E7874E-FBD4-7EAB-4EBC-715D496BFAA7}" dt="2025-05-14T14:10:38.117" v="57"/>
      <pc:docMkLst>
        <pc:docMk/>
      </pc:docMkLst>
      <pc:sldChg chg="addSp delSp modSp">
        <pc:chgData name="Lindsay Vautour" userId="S::lvautour@united-church.ca::e85a353d-2799-4edf-884d-40213d31629a" providerId="AD" clId="Web-{05E7874E-FBD4-7EAB-4EBC-715D496BFAA7}" dt="2025-05-14T14:08:30.192" v="26" actId="1076"/>
        <pc:sldMkLst>
          <pc:docMk/>
          <pc:sldMk cId="109857222" sldId="256"/>
        </pc:sldMkLst>
      </pc:sldChg>
      <pc:sldChg chg="modSp modNotes">
        <pc:chgData name="Lindsay Vautour" userId="S::lvautour@united-church.ca::e85a353d-2799-4edf-884d-40213d31629a" providerId="AD" clId="Web-{05E7874E-FBD4-7EAB-4EBC-715D496BFAA7}" dt="2025-05-14T14:10:38.117" v="57"/>
        <pc:sldMkLst>
          <pc:docMk/>
          <pc:sldMk cId="43912709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ited-church.ca/donat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24242"/>
                </a:solidFill>
              </a:rPr>
              <a:t>United Church camps create space for children and youth to grow in faith, friendship, and love for the earth. Among whispering trees and winding trails, young hearts open to wonder, discovery, and connection.</a:t>
            </a:r>
          </a:p>
          <a:p>
            <a:r>
              <a:rPr lang="en-US">
                <a:solidFill>
                  <a:srgbClr val="424242"/>
                </a:solidFill>
              </a:rPr>
              <a:t>At Cave Springs Camp in Beamsville, Ontario, that’s exactly what happens. Nestled along the beautiful Niagara Escarpment, campers leave behind the noise of everyday life to discover something deeper: a sense of belonging in nature and with each other.</a:t>
            </a:r>
          </a:p>
          <a:p>
            <a:r>
              <a:rPr lang="en-US">
                <a:solidFill>
                  <a:srgbClr val="424242"/>
                </a:solidFill>
              </a:rPr>
              <a:t>Surrounded by birdsong, rustling leaves, and forest paths, the campgrounds come alive with joyful discovery. A camper excitedly shouts, “I found a salamander!” bringing others running in awe. Even something as simple as a uniquely shaped rock becomes a shared moment of intrigue and delight.</a:t>
            </a:r>
          </a:p>
          <a:p>
            <a:r>
              <a:rPr lang="en-US">
                <a:solidFill>
                  <a:srgbClr val="424242"/>
                </a:solidFill>
              </a:rPr>
              <a:t>These moments matter. Whether singing around a campfire, engaging in outdoor activities, gathering for meals, or sharing quiet reflection during evening worship, children at Cave Springs form lasting bonds. They gain confidence, feel seen, and discover what it means to be part of a caring community, held by both people and creation.</a:t>
            </a:r>
          </a:p>
          <a:p>
            <a:r>
              <a:rPr lang="en-US">
                <a:solidFill>
                  <a:srgbClr val="424242"/>
                </a:solidFill>
              </a:rPr>
              <a:t>This kind of connection can change lives. It encourages gratitude, deepens compassion, and nurtures a love for the Earth that lasts long after camp ends.</a:t>
            </a:r>
          </a:p>
          <a:p>
            <a:r>
              <a:rPr lang="en-US" dirty="0">
                <a:solidFill>
                  <a:srgbClr val="424242"/>
                </a:solidFill>
              </a:rPr>
              <a:t>Thanks to </a:t>
            </a:r>
            <a:r>
              <a:rPr lang="en-US" u="sng" dirty="0">
                <a:solidFill>
                  <a:srgbClr val="D9230F"/>
                </a:solidFill>
                <a:hlinkClick r:id="rId3"/>
              </a:rPr>
              <a:t>your support</a:t>
            </a:r>
            <a:r>
              <a:rPr lang="en-US" dirty="0">
                <a:solidFill>
                  <a:srgbClr val="424242"/>
                </a:solidFill>
              </a:rPr>
              <a:t> of Mission and Service, these life-giving experiences continue, not only at Cave Springs, but at all United Church camps. You are helping young people grow in spirit, courage, and care. Thank you.</a:t>
            </a:r>
            <a:endParaRPr lang="en-US" dirty="0">
              <a:solidFill>
                <a:srgbClr val="424242"/>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669172" y="825340"/>
            <a:ext cx="6359507" cy="3140235"/>
          </a:xfrm>
          <a:noFill/>
        </p:spPr>
        <p:txBody>
          <a:bodyPr>
            <a:normAutofit/>
          </a:bodyPr>
          <a:lstStyle/>
          <a:p>
            <a:r>
              <a:rPr lang="en-US" sz="5200" b="1" dirty="0">
                <a:ea typeface="+mj-lt"/>
                <a:cs typeface="+mj-lt"/>
              </a:rPr>
              <a:t>Wonder and Worship in the Wilderness</a:t>
            </a:r>
            <a:endParaRPr lang="en-US" dirty="0"/>
          </a:p>
        </p:txBody>
      </p:sp>
      <p:pic>
        <p:nvPicPr>
          <p:cNvPr id="5" name="Picture 4" descr="A group of people in a canoe&#10;&#10;AI-generated content may be incorrect.">
            <a:extLst>
              <a:ext uri="{FF2B5EF4-FFF2-40B4-BE49-F238E27FC236}">
                <a16:creationId xmlns:a16="http://schemas.microsoft.com/office/drawing/2014/main" id="{011541AD-9D09-E3A5-6078-4E7B2ED9915C}"/>
              </a:ext>
            </a:extLst>
          </p:cNvPr>
          <p:cNvPicPr>
            <a:picLocks noChangeAspect="1"/>
          </p:cNvPicPr>
          <p:nvPr/>
        </p:nvPicPr>
        <p:blipFill>
          <a:blip r:embed="rId2"/>
          <a:stretch>
            <a:fillRect/>
          </a:stretch>
        </p:blipFill>
        <p:spPr>
          <a:xfrm>
            <a:off x="4717" y="0"/>
            <a:ext cx="5487852" cy="6858000"/>
          </a:xfrm>
          <a:prstGeom prst="rect">
            <a:avLst/>
          </a:prstGeom>
        </p:spPr>
      </p:pic>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3778258" y="5670731"/>
            <a:ext cx="6772275" cy="84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United Church camps are helping young people grow in spirit, courage, and care.</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49760f1bb5ef71721dc2db7cbb874003">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784f4a7c7f553042fa05c82cb60094a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c940ca1-5ff5-4c12-9ecd-e33ede4a829f" ContentTypeId="0x0101" PreviousValue="false"/>
</file>

<file path=customXml/itemProps1.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2.xml><?xml version="1.0" encoding="utf-8"?>
<ds:datastoreItem xmlns:ds="http://schemas.openxmlformats.org/officeDocument/2006/customXml" ds:itemID="{F54A8DDB-0711-41F2-8677-46A3DBE4AD19}">
  <ds:schemaRef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eb6d8c5d-5b31-4807-8756-a31b61bec20d"/>
    <ds:schemaRef ds:uri="http://schemas.microsoft.com/office/infopath/2007/PartnerControls"/>
    <ds:schemaRef ds:uri="http://purl.org/dc/terms/"/>
    <ds:schemaRef ds:uri="http://schemas.openxmlformats.org/package/2006/metadata/core-properties"/>
    <ds:schemaRef ds:uri="f235ab88-6d95-44b4-9fae-e6e389b95fc3"/>
    <ds:schemaRef ds:uri="51dc2e4b-bf63-4bda-b747-c27924f79ae2"/>
  </ds:schemaRefs>
</ds:datastoreItem>
</file>

<file path=customXml/itemProps3.xml><?xml version="1.0" encoding="utf-8"?>
<ds:datastoreItem xmlns:ds="http://schemas.openxmlformats.org/officeDocument/2006/customXml" ds:itemID="{5415F9B3-F6C2-4A48-B987-5425B96B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B5D6D4C-D6B3-40A1-BF2B-F075316214B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297</Words>
  <Application>Microsoft Office PowerPoint</Application>
  <PresentationFormat>Widescreen</PresentationFormat>
  <Paragraphs>9</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Wonder and Worship in the Wilderness</vt:lpstr>
      <vt:lpstr>United Church camps are helping young people grow in spirit, courage, and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3 - Wonder and Worship in the Wilderness</dc:title>
  <dc:creator>The United Church of Canada</dc:creator>
  <cp:lastModifiedBy>Cara James</cp:lastModifiedBy>
  <cp:revision>121</cp:revision>
  <dcterms:created xsi:type="dcterms:W3CDTF">2025-02-11T15:15:10Z</dcterms:created>
  <dcterms:modified xsi:type="dcterms:W3CDTF">2025-07-17T13:31:47Z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