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C95A9C-FDF7-F4A7-966B-4CBDCD4FB4EB}" v="3" dt="2025-07-17T13:18:48.625"/>
    <p1510:client id="{9C9D2478-2A0B-B7CA-751E-7F4911BC74A3}" v="52" dt="2025-07-17T13:05:38.825"/>
    <p1510:client id="{D0A01AAA-EDAA-F645-BF95-81F3FB1A52D3}" v="16" dt="2025-07-17T13:13:55.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5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pChg chg="mod">
          <ac:chgData name="Lindsay Vautour" userId="S::lvautour@united-church.ca::e85a353d-2799-4edf-884d-40213d31629a" providerId="AD" clId="Web-{F7BE8DAF-FFB4-7E49-C1B7-E04F94C7D7AF}" dt="2025-06-18T17:29:36.221" v="7" actId="20577"/>
          <ac:spMkLst>
            <pc:docMk/>
            <pc:sldMk cId="109857222" sldId="256"/>
            <ac:spMk id="2" creationId="{00000000-0000-0000-0000-000000000000}"/>
          </ac:spMkLst>
        </pc:spChg>
      </pc:sldChg>
      <pc:sldChg chg="modSp modNotes">
        <pc:chgData name="Lindsay Vautour" userId="S::lvautour@united-church.ca::e85a353d-2799-4edf-884d-40213d31629a" providerId="AD" clId="Web-{F7BE8DAF-FFB4-7E49-C1B7-E04F94C7D7AF}" dt="2025-06-18T17:30:10.237" v="13"/>
        <pc:sldMkLst>
          <pc:docMk/>
          <pc:sldMk cId="439127099" sldId="257"/>
        </pc:sldMkLst>
        <pc:spChg chg="mod">
          <ac:chgData name="Lindsay Vautour" userId="S::lvautour@united-church.ca::e85a353d-2799-4edf-884d-40213d31629a" providerId="AD" clId="Web-{F7BE8DAF-FFB4-7E49-C1B7-E04F94C7D7AF}" dt="2025-06-18T17:29:47.674"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pChg chg="mod">
          <ac:chgData name="Lindsay Vautour" userId="S::lvautour@united-church.ca::e85a353d-2799-4edf-884d-40213d31629a" providerId="AD" clId="Web-{9C9D2478-2A0B-B7CA-751E-7F4911BC74A3}" dt="2025-07-17T13:05:38.825" v="51" actId="1076"/>
          <ac:spMkLst>
            <pc:docMk/>
            <pc:sldMk cId="109857222" sldId="256"/>
            <ac:spMk id="2" creationId="{00000000-0000-0000-0000-000000000000}"/>
          </ac:spMkLst>
        </pc:spChg>
        <pc:spChg chg="del mod">
          <ac:chgData name="Lindsay Vautour" userId="S::lvautour@united-church.ca::e85a353d-2799-4edf-884d-40213d31629a" providerId="AD" clId="Web-{9C9D2478-2A0B-B7CA-751E-7F4911BC74A3}" dt="2025-07-17T13:05:27.996" v="49"/>
          <ac:spMkLst>
            <pc:docMk/>
            <pc:sldMk cId="109857222" sldId="256"/>
            <ac:spMk id="3" creationId="{00000000-0000-0000-0000-000000000000}"/>
          </ac:spMkLst>
        </pc:spChg>
        <pc:picChg chg="del mod">
          <ac:chgData name="Lindsay Vautour" userId="S::lvautour@united-church.ca::e85a353d-2799-4edf-884d-40213d31629a" providerId="AD" clId="Web-{9C9D2478-2A0B-B7CA-751E-7F4911BC74A3}" dt="2025-07-17T13:04:52.339" v="41"/>
          <ac:picMkLst>
            <pc:docMk/>
            <pc:sldMk cId="109857222" sldId="256"/>
            <ac:picMk id="4" creationId="{EB390720-4972-ACFB-6D0C-AA232816F88A}"/>
          </ac:picMkLst>
        </pc:picChg>
        <pc:picChg chg="add mod ord">
          <ac:chgData name="Lindsay Vautour" userId="S::lvautour@united-church.ca::e85a353d-2799-4edf-884d-40213d31629a" providerId="AD" clId="Web-{9C9D2478-2A0B-B7CA-751E-7F4911BC74A3}" dt="2025-07-17T13:05:16.043" v="46"/>
          <ac:picMkLst>
            <pc:docMk/>
            <pc:sldMk cId="109857222" sldId="256"/>
            <ac:picMk id="5" creationId="{011541AD-9D09-E3A5-6078-4E7B2ED9915C}"/>
          </ac:picMkLst>
        </pc:picChg>
        <pc:picChg chg="mod">
          <ac:chgData name="Lindsay Vautour" userId="S::lvautour@united-church.ca::e85a353d-2799-4edf-884d-40213d31629a" providerId="AD" clId="Web-{9C9D2478-2A0B-B7CA-751E-7F4911BC74A3}" dt="2025-07-17T13:05:20.527" v="47" actId="1076"/>
          <ac:picMkLst>
            <pc:docMk/>
            <pc:sldMk cId="109857222" sldId="256"/>
            <ac:picMk id="6" creationId="{766552AE-41AF-C8FA-CB99-9FDA37AA9BAF}"/>
          </ac:picMkLst>
        </pc:picChg>
      </pc:sldChg>
      <pc:sldChg chg="modSp modNotes">
        <pc:chgData name="Lindsay Vautour" userId="S::lvautour@united-church.ca::e85a353d-2799-4edf-884d-40213d31629a" providerId="AD" clId="Web-{9C9D2478-2A0B-B7CA-751E-7F4911BC74A3}" dt="2025-07-17T13:04:33.464" v="39"/>
        <pc:sldMkLst>
          <pc:docMk/>
          <pc:sldMk cId="439127099" sldId="257"/>
        </pc:sldMkLst>
        <pc:spChg chg="mod">
          <ac:chgData name="Lindsay Vautour" userId="S::lvautour@united-church.ca::e85a353d-2799-4edf-884d-40213d31629a" providerId="AD" clId="Web-{9C9D2478-2A0B-B7CA-751E-7F4911BC74A3}" dt="2025-07-17T13:04:24.229" v="3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D0A01AAA-EDAA-F645-BF95-81F3FB1A52D3}"/>
    <pc:docChg chg="modSld">
      <pc:chgData name="Lindsay Vautour" userId="S::lvautour@united-church.ca::e85a353d-2799-4edf-884d-40213d31629a" providerId="AD" clId="Web-{D0A01AAA-EDAA-F645-BF95-81F3FB1A52D3}" dt="2025-07-17T13:13:55.745" v="12" actId="14100"/>
      <pc:docMkLst>
        <pc:docMk/>
      </pc:docMkLst>
      <pc:sldChg chg="addSp delSp modSp">
        <pc:chgData name="Lindsay Vautour" userId="S::lvautour@united-church.ca::e85a353d-2799-4edf-884d-40213d31629a" providerId="AD" clId="Web-{D0A01AAA-EDAA-F645-BF95-81F3FB1A52D3}" dt="2025-07-17T13:13:55.745" v="12" actId="14100"/>
        <pc:sldMkLst>
          <pc:docMk/>
          <pc:sldMk cId="109857222" sldId="256"/>
        </pc:sldMkLst>
        <pc:spChg chg="mod">
          <ac:chgData name="Lindsay Vautour" userId="S::lvautour@united-church.ca::e85a353d-2799-4edf-884d-40213d31629a" providerId="AD" clId="Web-{D0A01AAA-EDAA-F645-BF95-81F3FB1A52D3}" dt="2025-07-17T13:12:59.150" v="1" actId="20577"/>
          <ac:spMkLst>
            <pc:docMk/>
            <pc:sldMk cId="109857222" sldId="256"/>
            <ac:spMk id="2" creationId="{00000000-0000-0000-0000-000000000000}"/>
          </ac:spMkLst>
        </pc:spChg>
        <pc:picChg chg="add del mod">
          <ac:chgData name="Lindsay Vautour" userId="S::lvautour@united-church.ca::e85a353d-2799-4edf-884d-40213d31629a" providerId="AD" clId="Web-{D0A01AAA-EDAA-F645-BF95-81F3FB1A52D3}" dt="2025-07-17T13:13:55.745" v="12" actId="14100"/>
          <ac:picMkLst>
            <pc:docMk/>
            <pc:sldMk cId="109857222" sldId="256"/>
            <ac:picMk id="5" creationId="{011541AD-9D09-E3A5-6078-4E7B2ED9915C}"/>
          </ac:picMkLst>
        </pc:picChg>
      </pc:sldChg>
      <pc:sldChg chg="modSp modNotes">
        <pc:chgData name="Lindsay Vautour" userId="S::lvautour@united-church.ca::e85a353d-2799-4edf-884d-40213d31629a" providerId="AD" clId="Web-{D0A01AAA-EDAA-F645-BF95-81F3FB1A52D3}" dt="2025-07-17T13:13:17.572" v="5"/>
        <pc:sldMkLst>
          <pc:docMk/>
          <pc:sldMk cId="439127099" sldId="257"/>
        </pc:sldMkLst>
        <pc:spChg chg="mod">
          <ac:chgData name="Lindsay Vautour" userId="S::lvautour@united-church.ca::e85a353d-2799-4edf-884d-40213d31629a" providerId="AD" clId="Web-{D0A01AAA-EDAA-F645-BF95-81F3FB1A52D3}" dt="2025-07-17T13:13:14.666" v="3"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Vautour" userId="S::lvautour@united-church.ca::e85a353d-2799-4edf-884d-40213d31629a" providerId="AD" clId="Web-{5EC95A9C-FDF7-F4A7-966B-4CBDCD4FB4EB}"/>
    <pc:docChg chg="modSld">
      <pc:chgData name="Lindsay Vautour" userId="S::lvautour@united-church.ca::e85a353d-2799-4edf-884d-40213d31629a" providerId="AD" clId="Web-{5EC95A9C-FDF7-F4A7-966B-4CBDCD4FB4EB}" dt="2025-07-17T13:18:45.688" v="1" actId="20577"/>
      <pc:docMkLst>
        <pc:docMk/>
      </pc:docMkLst>
      <pc:sldChg chg="modSp">
        <pc:chgData name="Lindsay Vautour" userId="S::lvautour@united-church.ca::e85a353d-2799-4edf-884d-40213d31629a" providerId="AD" clId="Web-{5EC95A9C-FDF7-F4A7-966B-4CBDCD4FB4EB}" dt="2025-07-17T13:18:45.688" v="1" actId="20577"/>
        <pc:sldMkLst>
          <pc:docMk/>
          <pc:sldMk cId="439127099" sldId="257"/>
        </pc:sldMkLst>
        <pc:spChg chg="mod">
          <ac:chgData name="Lindsay Vautour" userId="S::lvautour@united-church.ca::e85a353d-2799-4edf-884d-40213d31629a" providerId="AD" clId="Web-{5EC95A9C-FDF7-F4A7-966B-4CBDCD4FB4EB}" dt="2025-07-17T13:18:45.688" v="1"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united-church.ca/community-and-faith/get-involved/mission-and-service/connect-mission-and-servi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At Spring Park United Church in Charlottetown, PEI, the annual Soup Luncheon in support of Mission and Service has grown into something truly special—a celebration of community, compassion, and connection.</a:t>
            </a:r>
            <a:endParaRPr lang="en-US"/>
          </a:p>
          <a:p>
            <a:r>
              <a:rPr lang="en-US" dirty="0">
                <a:solidFill>
                  <a:srgbClr val="424242"/>
                </a:solidFill>
              </a:rPr>
              <a:t>More than just a meal, it’s a moment where people gather to enjoy hearty soup, delicious desserts, rich conversation, and the joy of being together. The Sunday service sets the tone with powerful Mission and Service stories and guest speakers who remind us why this work matters so deeply. Each message connects to the wider church, and to people whose lives are being changed thanks to your generous support.</a:t>
            </a:r>
            <a:endParaRPr lang="en-US" dirty="0"/>
          </a:p>
          <a:p>
            <a:r>
              <a:rPr lang="en-US" dirty="0">
                <a:solidFill>
                  <a:srgbClr val="424242"/>
                </a:solidFill>
              </a:rPr>
              <a:t>The luncheon also connects generations. Youth and adults alike enjoy laughter and connection, filling the space with energy and purpose. Mission and Service volunteer Joyce MacLeod adds a thoughtful touch by placing Mission and Service bookmarks and pens on each table, quiet reminders of the impact our shared generosity can have.</a:t>
            </a:r>
            <a:endParaRPr lang="en-US" dirty="0"/>
          </a:p>
          <a:p>
            <a:r>
              <a:rPr lang="en-US" dirty="0">
                <a:solidFill>
                  <a:srgbClr val="424242"/>
                </a:solidFill>
              </a:rPr>
              <a:t>With over 20 dedicated volunteers offering their time and efforts, the Soup Luncheon is more than a tradition. It’s a living expression of faith in action, showing how </a:t>
            </a:r>
            <a:r>
              <a:rPr lang="en-US" u="sng" dirty="0">
                <a:solidFill>
                  <a:srgbClr val="D9230F"/>
                </a:solidFill>
                <a:hlinkClick r:id="rId3"/>
              </a:rPr>
              <a:t>support</a:t>
            </a:r>
            <a:r>
              <a:rPr lang="en-US" dirty="0">
                <a:solidFill>
                  <a:srgbClr val="424242"/>
                </a:solidFill>
              </a:rPr>
              <a:t> of Mission and Service continues to nurture hope, build relationships, and change lives.</a:t>
            </a:r>
            <a:endParaRPr lang="en-US" dirty="0"/>
          </a:p>
          <a:p>
            <a:r>
              <a:rPr lang="en-US" dirty="0">
                <a:solidFill>
                  <a:srgbClr val="424242"/>
                </a:solidFill>
              </a:rPr>
              <a:t>The response from the community? Overwhelmingly positive. Year after year, this event continues to strengthen the bonds at Spring Park United, offering a living example of how Mission and Service helps us grow in faith, friendship, and love. Thank you for being part of Mission and Service, making a difference locally, in Canada, and around the world.</a:t>
            </a:r>
            <a:endParaRPr lang="en-US" dirty="0"/>
          </a:p>
          <a:p>
            <a:r>
              <a:rPr lang="en-US" i="1" dirty="0">
                <a:solidFill>
                  <a:srgbClr val="424242"/>
                </a:solidFill>
              </a:rPr>
              <a:t>If your community of faith shines a light on Mission and Service, </a:t>
            </a:r>
            <a:r>
              <a:rPr lang="en-US" i="1" u="sng" dirty="0">
                <a:solidFill>
                  <a:srgbClr val="D9230F"/>
                </a:solidFill>
                <a:hlinkClick r:id="rId4"/>
              </a:rPr>
              <a:t>we’d love to hear from you</a:t>
            </a:r>
            <a:r>
              <a:rPr lang="en-US" i="1" dirty="0">
                <a:solidFill>
                  <a:srgbClr val="424242"/>
                </a:solidFill>
              </a:rPr>
              <a:t>! </a:t>
            </a:r>
            <a:endParaRPr lang="en-US" dirty="0"/>
          </a:p>
          <a:p>
            <a:endParaRPr lang="en-US" dirty="0">
              <a:solidFill>
                <a:srgbClr val="424242"/>
              </a:solidFill>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669172" y="825340"/>
            <a:ext cx="6359507" cy="3140235"/>
          </a:xfrm>
          <a:noFill/>
        </p:spPr>
        <p:txBody>
          <a:bodyPr>
            <a:normAutofit/>
          </a:bodyPr>
          <a:lstStyle/>
          <a:p>
            <a:r>
              <a:rPr lang="en-US" sz="5200" b="1" dirty="0">
                <a:ea typeface="+mj-lt"/>
                <a:cs typeface="+mj-lt"/>
              </a:rPr>
              <a:t>Ladles of Love</a:t>
            </a:r>
            <a:endParaRPr lang="en-US" dirty="0"/>
          </a:p>
        </p:txBody>
      </p:sp>
      <p:pic>
        <p:nvPicPr>
          <p:cNvPr id="5" name="Picture 4" descr="A group of plates of food&#10;&#10;AI-generated content may be incorrect.">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4444819" y="-5834"/>
            <a:ext cx="10127886" cy="6869668"/>
          </a:xfrm>
          <a:prstGeom prst="rect">
            <a:avLst/>
          </a:prstGeom>
        </p:spPr>
      </p:pic>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3778258" y="5670731"/>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The annual Soup Luncheon at Spring Park United Church is a living expression of faith in action.</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eb6d8c5d-5b31-4807-8756-a31b61bec20d"/>
    <ds:schemaRef ds:uri="http://schemas.microsoft.com/office/infopath/2007/PartnerControls"/>
    <ds:schemaRef ds:uri="http://purl.org/dc/terms/"/>
    <ds:schemaRef ds:uri="51dc2e4b-bf63-4bda-b747-c27924f79ae2"/>
    <ds:schemaRef ds:uri="http://purl.org/dc/elements/1.1/"/>
    <ds:schemaRef ds:uri="http://schemas.openxmlformats.org/package/2006/metadata/core-properties"/>
    <ds:schemaRef ds:uri="http://schemas.microsoft.com/office/2006/documentManagement/types"/>
    <ds:schemaRef ds:uri="http://www.w3.org/XML/1998/namespace"/>
    <ds:schemaRef ds:uri="f235ab88-6d95-44b4-9fae-e6e389b95fc3"/>
    <ds:schemaRef ds:uri="http://schemas.microsoft.com/office/2006/metadata/properties"/>
    <ds:schemaRef ds:uri="http://purl.org/dc/dcmitype/"/>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328</Words>
  <Application>Microsoft Office PowerPoint</Application>
  <PresentationFormat>Widescreen</PresentationFormat>
  <Paragraphs>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Ladles of Love</vt:lpstr>
      <vt:lpstr>The annual Soup Luncheon at Spring Park United Church is a living expression of faith in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17 - Ladles of Love</dc:title>
  <dc:creator>The United Church of Canada</dc:creator>
  <cp:lastModifiedBy>Cara James</cp:lastModifiedBy>
  <cp:revision>132</cp:revision>
  <dcterms:created xsi:type="dcterms:W3CDTF">2025-02-11T15:15:10Z</dcterms:created>
  <dcterms:modified xsi:type="dcterms:W3CDTF">2025-07-17T13:32:26Z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