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8"/>
  </p:notesMasterIdLst>
  <p:sldIdLst>
    <p:sldId id="256"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8066B2-1840-DE77-8FB5-FAD082F6F99E}" v="32" dt="2025-07-17T13:11:30.3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111" d="100"/>
          <a:sy n="111" d="100"/>
        </p:scale>
        <p:origin x="5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ay Vautour" userId="S::lvautour@united-church.ca::e85a353d-2799-4edf-884d-40213d31629a" providerId="AD" clId="Web-{478066B2-1840-DE77-8FB5-FAD082F6F99E}"/>
    <pc:docChg chg="modSld">
      <pc:chgData name="Lindsay Vautour" userId="S::lvautour@united-church.ca::e85a353d-2799-4edf-884d-40213d31629a" providerId="AD" clId="Web-{478066B2-1840-DE77-8FB5-FAD082F6F99E}" dt="2025-07-17T13:11:49.589" v="30"/>
      <pc:docMkLst>
        <pc:docMk/>
      </pc:docMkLst>
      <pc:sldChg chg="addSp delSp modSp">
        <pc:chgData name="Lindsay Vautour" userId="S::lvautour@united-church.ca::e85a353d-2799-4edf-884d-40213d31629a" providerId="AD" clId="Web-{478066B2-1840-DE77-8FB5-FAD082F6F99E}" dt="2025-07-17T13:11:30.339" v="27" actId="1076"/>
        <pc:sldMkLst>
          <pc:docMk/>
          <pc:sldMk cId="109857222" sldId="256"/>
        </pc:sldMkLst>
        <pc:spChg chg="del mod">
          <ac:chgData name="Lindsay Vautour" userId="S::lvautour@united-church.ca::e85a353d-2799-4edf-884d-40213d31629a" providerId="AD" clId="Web-{478066B2-1840-DE77-8FB5-FAD082F6F99E}" dt="2025-07-17T13:11:13.776" v="23"/>
          <ac:spMkLst>
            <pc:docMk/>
            <pc:sldMk cId="109857222" sldId="256"/>
            <ac:spMk id="2" creationId="{00000000-0000-0000-0000-000000000000}"/>
          </ac:spMkLst>
        </pc:spChg>
        <pc:spChg chg="del">
          <ac:chgData name="Lindsay Vautour" userId="S::lvautour@united-church.ca::e85a353d-2799-4edf-884d-40213d31629a" providerId="AD" clId="Web-{478066B2-1840-DE77-8FB5-FAD082F6F99E}" dt="2025-07-17T13:11:18.198" v="24"/>
          <ac:spMkLst>
            <pc:docMk/>
            <pc:sldMk cId="109857222" sldId="256"/>
            <ac:spMk id="3" creationId="{00000000-0000-0000-0000-000000000000}"/>
          </ac:spMkLst>
        </pc:spChg>
        <pc:spChg chg="add del mod">
          <ac:chgData name="Lindsay Vautour" userId="S::lvautour@united-church.ca::e85a353d-2799-4edf-884d-40213d31629a" providerId="AD" clId="Web-{478066B2-1840-DE77-8FB5-FAD082F6F99E}" dt="2025-07-17T13:11:20.573" v="25"/>
          <ac:spMkLst>
            <pc:docMk/>
            <pc:sldMk cId="109857222" sldId="256"/>
            <ac:spMk id="7" creationId="{09857B6C-A26F-2BEB-0719-439DA281AC4B}"/>
          </ac:spMkLst>
        </pc:spChg>
        <pc:picChg chg="mod">
          <ac:chgData name="Lindsay Vautour" userId="S::lvautour@united-church.ca::e85a353d-2799-4edf-884d-40213d31629a" providerId="AD" clId="Web-{478066B2-1840-DE77-8FB5-FAD082F6F99E}" dt="2025-07-17T13:10:35.509" v="2"/>
          <ac:picMkLst>
            <pc:docMk/>
            <pc:sldMk cId="109857222" sldId="256"/>
            <ac:picMk id="4" creationId="{EB390720-4972-ACFB-6D0C-AA232816F88A}"/>
          </ac:picMkLst>
        </pc:picChg>
        <pc:picChg chg="mod">
          <ac:chgData name="Lindsay Vautour" userId="S::lvautour@united-church.ca::e85a353d-2799-4edf-884d-40213d31629a" providerId="AD" clId="Web-{478066B2-1840-DE77-8FB5-FAD082F6F99E}" dt="2025-07-17T13:11:30.339" v="27" actId="1076"/>
          <ac:picMkLst>
            <pc:docMk/>
            <pc:sldMk cId="109857222" sldId="256"/>
            <ac:picMk id="6" creationId="{766552AE-41AF-C8FA-CB99-9FDA37AA9BAF}"/>
          </ac:picMkLst>
        </pc:picChg>
      </pc:sldChg>
      <pc:sldChg chg="modSp modNotes">
        <pc:chgData name="Lindsay Vautour" userId="S::lvautour@united-church.ca::e85a353d-2799-4edf-884d-40213d31629a" providerId="AD" clId="Web-{478066B2-1840-DE77-8FB5-FAD082F6F99E}" dt="2025-07-17T13:11:49.589" v="30"/>
        <pc:sldMkLst>
          <pc:docMk/>
          <pc:sldMk cId="439127099" sldId="257"/>
        </pc:sldMkLst>
        <pc:spChg chg="mod">
          <ac:chgData name="Lindsay Vautour" userId="S::lvautour@united-church.ca::e85a353d-2799-4edf-884d-40213d31629a" providerId="AD" clId="Web-{478066B2-1840-DE77-8FB5-FAD082F6F99E}" dt="2025-07-17T13:10:26.212" v="1"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A968CF64-4485-08D0-2408-010651481A5D}"/>
    <pc:docChg chg="modSld">
      <pc:chgData name="Lindsay Vautour" userId="S::lvautour@united-church.ca::e85a353d-2799-4edf-884d-40213d31629a" providerId="AD" clId="Web-{A968CF64-4485-08D0-2408-010651481A5D}" dt="2025-02-25T14:55:17.798" v="3"/>
      <pc:docMkLst>
        <pc:docMk/>
      </pc:docMkLst>
      <pc:sldChg chg="modNotes">
        <pc:chgData name="Lindsay Vautour" userId="S::lvautour@united-church.ca::e85a353d-2799-4edf-884d-40213d31629a" providerId="AD" clId="Web-{A968CF64-4485-08D0-2408-010651481A5D}" dt="2025-02-25T14:55:17.798" v="3"/>
        <pc:sldMkLst>
          <pc:docMk/>
          <pc:sldMk cId="439127099" sldId="257"/>
        </pc:sldMkLst>
      </pc:sldChg>
    </pc:docChg>
  </pc:docChgLst>
  <pc:docChgLst>
    <pc:chgData clId="Web-{478066B2-1840-DE77-8FB5-FAD082F6F99E}"/>
    <pc:docChg chg="modSld">
      <pc:chgData name="" userId="" providerId="" clId="Web-{478066B2-1840-DE77-8FB5-FAD082F6F99E}" dt="2025-07-17T13:10:23.806" v="0" actId="20577"/>
      <pc:docMkLst>
        <pc:docMk/>
      </pc:docMkLst>
      <pc:sldChg chg="modSp">
        <pc:chgData name="" userId="" providerId="" clId="Web-{478066B2-1840-DE77-8FB5-FAD082F6F99E}" dt="2025-07-17T13:10:23.806" v="0" actId="20577"/>
        <pc:sldMkLst>
          <pc:docMk/>
          <pc:sldMk cId="439127099" sldId="257"/>
        </pc:sldMkLst>
        <pc:spChg chg="mod">
          <ac:chgData name="" userId="" providerId="" clId="Web-{478066B2-1840-DE77-8FB5-FAD082F6F99E}" dt="2025-07-17T13:10:23.806" v="0"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3C40AA19-8FB9-BB93-28C6-39E4F4C61EDC}"/>
    <pc:docChg chg="delSld modSld">
      <pc:chgData name="Lindsay Vautour" userId="S::lvautour@united-church.ca::e85a353d-2799-4edf-884d-40213d31629a" providerId="AD" clId="Web-{3C40AA19-8FB9-BB93-28C6-39E4F4C61EDC}" dt="2025-02-24T19:51:03.228" v="41" actId="1076"/>
      <pc:docMkLst>
        <pc:docMk/>
      </pc:docMkLst>
      <pc:sldChg chg="addSp delSp modSp mod setBg setClrOvrMap">
        <pc:chgData name="Lindsay Vautour" userId="S::lvautour@united-church.ca::e85a353d-2799-4edf-884d-40213d31629a" providerId="AD" clId="Web-{3C40AA19-8FB9-BB93-28C6-39E4F4C61EDC}" dt="2025-02-24T19:50:49.931" v="40" actId="1076"/>
        <pc:sldMkLst>
          <pc:docMk/>
          <pc:sldMk cId="109857222" sldId="256"/>
        </pc:sldMkLst>
      </pc:sldChg>
      <pc:sldChg chg="addSp delSp modSp mod setBg setClrOvrMap">
        <pc:chgData name="Lindsay Vautour" userId="S::lvautour@united-church.ca::e85a353d-2799-4edf-884d-40213d31629a" providerId="AD" clId="Web-{3C40AA19-8FB9-BB93-28C6-39E4F4C61EDC}" dt="2025-02-24T19:51:03.228" v="41" actId="1076"/>
        <pc:sldMkLst>
          <pc:docMk/>
          <pc:sldMk cId="439127099" sldId="257"/>
        </pc:sldMkLst>
      </pc:sldChg>
      <pc:sldChg chg="del">
        <pc:chgData name="Lindsay Vautour" userId="S::lvautour@united-church.ca::e85a353d-2799-4edf-884d-40213d31629a" providerId="AD" clId="Web-{3C40AA19-8FB9-BB93-28C6-39E4F4C61EDC}" dt="2025-02-24T19:39:21.535" v="0"/>
        <pc:sldMkLst>
          <pc:docMk/>
          <pc:sldMk cId="4283170873" sldId="258"/>
        </pc:sldMkLst>
      </pc:sldChg>
      <pc:sldChg chg="del">
        <pc:chgData name="Lindsay Vautour" userId="S::lvautour@united-church.ca::e85a353d-2799-4edf-884d-40213d31629a" providerId="AD" clId="Web-{3C40AA19-8FB9-BB93-28C6-39E4F4C61EDC}" dt="2025-02-24T19:39:22.582" v="1"/>
        <pc:sldMkLst>
          <pc:docMk/>
          <pc:sldMk cId="1784522442" sldId="259"/>
        </pc:sldMkLst>
      </pc:sldChg>
      <pc:sldChg chg="del">
        <pc:chgData name="Lindsay Vautour" userId="S::lvautour@united-church.ca::e85a353d-2799-4edf-884d-40213d31629a" providerId="AD" clId="Web-{3C40AA19-8FB9-BB93-28C6-39E4F4C61EDC}" dt="2025-02-24T19:39:23.160" v="2"/>
        <pc:sldMkLst>
          <pc:docMk/>
          <pc:sldMk cId="4155905485" sldId="260"/>
        </pc:sldMkLst>
      </pc:sldChg>
    </pc:docChg>
  </pc:docChgLst>
  <pc:docChgLst>
    <pc:chgData name="Lindsay Vautour" userId="S::lvautour@united-church.ca::e85a353d-2799-4edf-884d-40213d31629a" providerId="AD" clId="Web-{F7BE8DAF-FFB4-7E49-C1B7-E04F94C7D7AF}"/>
    <pc:docChg chg="modSld">
      <pc:chgData name="Lindsay Vautour" userId="S::lvautour@united-church.ca::e85a353d-2799-4edf-884d-40213d31629a" providerId="AD" clId="Web-{F7BE8DAF-FFB4-7E49-C1B7-E04F94C7D7AF}" dt="2025-06-18T17:30:10.237" v="13"/>
      <pc:docMkLst>
        <pc:docMk/>
      </pc:docMkLst>
      <pc:sldChg chg="addSp delSp modSp">
        <pc:chgData name="Lindsay Vautour" userId="S::lvautour@united-church.ca::e85a353d-2799-4edf-884d-40213d31629a" providerId="AD" clId="Web-{F7BE8DAF-FFB4-7E49-C1B7-E04F94C7D7AF}" dt="2025-06-18T17:29:36.221" v="7" actId="20577"/>
        <pc:sldMkLst>
          <pc:docMk/>
          <pc:sldMk cId="109857222" sldId="256"/>
        </pc:sldMkLst>
        <pc:spChg chg="mod">
          <ac:chgData name="Lindsay Vautour" userId="S::lvautour@united-church.ca::e85a353d-2799-4edf-884d-40213d31629a" providerId="AD" clId="Web-{F7BE8DAF-FFB4-7E49-C1B7-E04F94C7D7AF}" dt="2025-06-18T17:29:36.221" v="7" actId="20577"/>
          <ac:spMkLst>
            <pc:docMk/>
            <pc:sldMk cId="109857222" sldId="256"/>
            <ac:spMk id="2" creationId="{00000000-0000-0000-0000-000000000000}"/>
          </ac:spMkLst>
        </pc:spChg>
        <pc:spChg chg="mod">
          <ac:chgData name="Lindsay Vautour" userId="S::lvautour@united-church.ca::e85a353d-2799-4edf-884d-40213d31629a" providerId="AD" clId="Web-{F7BE8DAF-FFB4-7E49-C1B7-E04F94C7D7AF}" dt="2025-06-18T17:29:32.439" v="5" actId="20577"/>
          <ac:spMkLst>
            <pc:docMk/>
            <pc:sldMk cId="109857222" sldId="256"/>
            <ac:spMk id="3" creationId="{00000000-0000-0000-0000-000000000000}"/>
          </ac:spMkLst>
        </pc:spChg>
        <pc:picChg chg="mod">
          <ac:chgData name="Lindsay Vautour" userId="S::lvautour@united-church.ca::e85a353d-2799-4edf-884d-40213d31629a" providerId="AD" clId="Web-{F7BE8DAF-FFB4-7E49-C1B7-E04F94C7D7AF}" dt="2025-06-18T17:28:58.689" v="2"/>
          <ac:picMkLst>
            <pc:docMk/>
            <pc:sldMk cId="109857222" sldId="256"/>
            <ac:picMk id="4" creationId="{EB390720-4972-ACFB-6D0C-AA232816F88A}"/>
          </ac:picMkLst>
        </pc:picChg>
      </pc:sldChg>
      <pc:sldChg chg="modSp modNotes">
        <pc:chgData name="Lindsay Vautour" userId="S::lvautour@united-church.ca::e85a353d-2799-4edf-884d-40213d31629a" providerId="AD" clId="Web-{F7BE8DAF-FFB4-7E49-C1B7-E04F94C7D7AF}" dt="2025-06-18T17:30:10.237" v="13"/>
        <pc:sldMkLst>
          <pc:docMk/>
          <pc:sldMk cId="439127099" sldId="257"/>
        </pc:sldMkLst>
        <pc:spChg chg="mod">
          <ac:chgData name="Lindsay Vautour" userId="S::lvautour@united-church.ca::e85a353d-2799-4edf-884d-40213d31629a" providerId="AD" clId="Web-{F7BE8DAF-FFB4-7E49-C1B7-E04F94C7D7AF}" dt="2025-06-18T17:29:47.674" v="9"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A9206AF2-33C8-87C6-9AB2-60E11BEBB84C}"/>
    <pc:docChg chg="modSld">
      <pc:chgData name="Lindsay Vautour" userId="S::lvautour@united-church.ca::e85a353d-2799-4edf-884d-40213d31629a" providerId="AD" clId="Web-{A9206AF2-33C8-87C6-9AB2-60E11BEBB84C}" dt="2025-03-11T14:35:07.155" v="20"/>
      <pc:docMkLst>
        <pc:docMk/>
      </pc:docMkLst>
      <pc:sldChg chg="modSp">
        <pc:chgData name="Lindsay Vautour" userId="S::lvautour@united-church.ca::e85a353d-2799-4edf-884d-40213d31629a" providerId="AD" clId="Web-{A9206AF2-33C8-87C6-9AB2-60E11BEBB84C}" dt="2025-03-11T14:11:17.417" v="11" actId="1076"/>
        <pc:sldMkLst>
          <pc:docMk/>
          <pc:sldMk cId="109857222" sldId="256"/>
        </pc:sldMkLst>
      </pc:sldChg>
      <pc:sldChg chg="modSp modNotes">
        <pc:chgData name="Lindsay Vautour" userId="S::lvautour@united-church.ca::e85a353d-2799-4edf-884d-40213d31629a" providerId="AD" clId="Web-{A9206AF2-33C8-87C6-9AB2-60E11BEBB84C}" dt="2025-03-11T14:35:07.155" v="20"/>
        <pc:sldMkLst>
          <pc:docMk/>
          <pc:sldMk cId="439127099" sldId="257"/>
        </pc:sldMkLst>
      </pc:sldChg>
    </pc:docChg>
  </pc:docChgLst>
  <pc:docChgLst>
    <pc:chgData name="Lindsay Vautour" userId="S::lvautour@united-church.ca::e85a353d-2799-4edf-884d-40213d31629a" providerId="AD" clId="Web-{05E7874E-FBD4-7EAB-4EBC-715D496BFAA7}"/>
    <pc:docChg chg="modSld">
      <pc:chgData name="Lindsay Vautour" userId="S::lvautour@united-church.ca::e85a353d-2799-4edf-884d-40213d31629a" providerId="AD" clId="Web-{05E7874E-FBD4-7EAB-4EBC-715D496BFAA7}" dt="2025-05-14T14:10:38.117" v="57"/>
      <pc:docMkLst>
        <pc:docMk/>
      </pc:docMkLst>
      <pc:sldChg chg="addSp delSp modSp">
        <pc:chgData name="Lindsay Vautour" userId="S::lvautour@united-church.ca::e85a353d-2799-4edf-884d-40213d31629a" providerId="AD" clId="Web-{05E7874E-FBD4-7EAB-4EBC-715D496BFAA7}" dt="2025-05-14T14:08:30.192" v="26" actId="1076"/>
        <pc:sldMkLst>
          <pc:docMk/>
          <pc:sldMk cId="109857222" sldId="256"/>
        </pc:sldMkLst>
      </pc:sldChg>
      <pc:sldChg chg="modSp modNotes">
        <pc:chgData name="Lindsay Vautour" userId="S::lvautour@united-church.ca::e85a353d-2799-4edf-884d-40213d31629a" providerId="AD" clId="Web-{05E7874E-FBD4-7EAB-4EBC-715D496BFAA7}" dt="2025-05-14T14:10:38.117" v="57"/>
        <pc:sldMkLst>
          <pc:docMk/>
          <pc:sldMk cId="439127099" sldId="257"/>
        </pc:sldMkLst>
      </pc:sldChg>
    </pc:docChg>
  </pc:docChgLst>
  <pc:docChgLst>
    <pc:chgData name="Lindsay Vautour" userId="S::lvautour@united-church.ca::e85a353d-2799-4edf-884d-40213d31629a" providerId="AD" clId="Web-{DD9DB36C-D0E4-22BF-D42E-DCBD495BA923}"/>
    <pc:docChg chg="modSld">
      <pc:chgData name="Lindsay Vautour" userId="S::lvautour@united-church.ca::e85a353d-2799-4edf-884d-40213d31629a" providerId="AD" clId="Web-{DD9DB36C-D0E4-22BF-D42E-DCBD495BA923}" dt="2025-02-25T19:19:59.937" v="61"/>
      <pc:docMkLst>
        <pc:docMk/>
      </pc:docMkLst>
      <pc:sldChg chg="addSp delSp modSp">
        <pc:chgData name="Lindsay Vautour" userId="S::lvautour@united-church.ca::e85a353d-2799-4edf-884d-40213d31629a" providerId="AD" clId="Web-{DD9DB36C-D0E4-22BF-D42E-DCBD495BA923}" dt="2025-02-25T19:19:24.343" v="55" actId="20577"/>
        <pc:sldMkLst>
          <pc:docMk/>
          <pc:sldMk cId="109857222" sldId="256"/>
        </pc:sldMkLst>
      </pc:sldChg>
      <pc:sldChg chg="modSp modNotes">
        <pc:chgData name="Lindsay Vautour" userId="S::lvautour@united-church.ca::e85a353d-2799-4edf-884d-40213d31629a" providerId="AD" clId="Web-{DD9DB36C-D0E4-22BF-D42E-DCBD495BA923}" dt="2025-02-25T19:19:59.937" v="61"/>
        <pc:sldMkLst>
          <pc:docMk/>
          <pc:sldMk cId="439127099" sldId="257"/>
        </pc:sldMkLst>
      </pc:sldChg>
    </pc:docChg>
  </pc:docChgLst>
  <pc:docChgLst>
    <pc:chgData name="Lindsay Vautour" userId="S::lvautour@united-church.ca::e85a353d-2799-4edf-884d-40213d31629a" providerId="AD" clId="Web-{334F2729-1DB5-9084-DB44-3C85306318B6}"/>
    <pc:docChg chg="addSld delSld modSld">
      <pc:chgData name="Lindsay Vautour" userId="S::lvautour@united-church.ca::e85a353d-2799-4edf-884d-40213d31629a" providerId="AD" clId="Web-{334F2729-1DB5-9084-DB44-3C85306318B6}" dt="2025-02-13T16:44:24.418" v="20" actId="20577"/>
      <pc:docMkLst>
        <pc:docMk/>
      </pc:docMkLst>
      <pc:sldChg chg="new del">
        <pc:chgData name="Lindsay Vautour" userId="S::lvautour@united-church.ca::e85a353d-2799-4edf-884d-40213d31629a" providerId="AD" clId="Web-{334F2729-1DB5-9084-DB44-3C85306318B6}" dt="2025-02-13T16:42:45.056" v="1"/>
        <pc:sldMkLst>
          <pc:docMk/>
          <pc:sldMk cId="2068576641" sldId="258"/>
        </pc:sldMkLst>
      </pc:sldChg>
      <pc:sldChg chg="modSp add replId">
        <pc:chgData name="Lindsay Vautour" userId="S::lvautour@united-church.ca::e85a353d-2799-4edf-884d-40213d31629a" providerId="AD" clId="Web-{334F2729-1DB5-9084-DB44-3C85306318B6}" dt="2025-02-13T16:43:13.010" v="9" actId="20577"/>
        <pc:sldMkLst>
          <pc:docMk/>
          <pc:sldMk cId="4283170873" sldId="258"/>
        </pc:sldMkLst>
      </pc:sldChg>
      <pc:sldChg chg="modSp add replId">
        <pc:chgData name="Lindsay Vautour" userId="S::lvautour@united-church.ca::e85a353d-2799-4edf-884d-40213d31629a" providerId="AD" clId="Web-{334F2729-1DB5-9084-DB44-3C85306318B6}" dt="2025-02-13T16:43:58.511" v="13" actId="20577"/>
        <pc:sldMkLst>
          <pc:docMk/>
          <pc:sldMk cId="1784522442" sldId="259"/>
        </pc:sldMkLst>
      </pc:sldChg>
      <pc:sldChg chg="modSp add replId">
        <pc:chgData name="Lindsay Vautour" userId="S::lvautour@united-church.ca::e85a353d-2799-4edf-884d-40213d31629a" providerId="AD" clId="Web-{334F2729-1DB5-9084-DB44-3C85306318B6}" dt="2025-02-13T16:44:24.418" v="20" actId="20577"/>
        <pc:sldMkLst>
          <pc:docMk/>
          <pc:sldMk cId="4155905485" sldId="260"/>
        </pc:sldMkLst>
      </pc:sldChg>
    </pc:docChg>
  </pc:docChgLst>
  <pc:docChgLst>
    <pc:chgData name="Lindsay Vautour" userId="S::lvautour@united-church.ca::e85a353d-2799-4edf-884d-40213d31629a" providerId="AD" clId="Web-{F2E334D3-6E1C-D709-A79B-996BEC801833}"/>
    <pc:docChg chg="modSld">
      <pc:chgData name="Lindsay Vautour" userId="S::lvautour@united-church.ca::e85a353d-2799-4edf-884d-40213d31629a" providerId="AD" clId="Web-{F2E334D3-6E1C-D709-A79B-996BEC801833}" dt="2025-02-25T14:45:42.586" v="4" actId="1076"/>
      <pc:docMkLst>
        <pc:docMk/>
      </pc:docMkLst>
      <pc:sldChg chg="modSp">
        <pc:chgData name="Lindsay Vautour" userId="S::lvautour@united-church.ca::e85a353d-2799-4edf-884d-40213d31629a" providerId="AD" clId="Web-{F2E334D3-6E1C-D709-A79B-996BEC801833}" dt="2025-02-25T14:45:42.586" v="4" actId="1076"/>
        <pc:sldMkLst>
          <pc:docMk/>
          <pc:sldMk cId="439127099" sldId="257"/>
        </pc:sldMkLst>
      </pc:sldChg>
    </pc:docChg>
  </pc:docChgLst>
  <pc:docChgLst>
    <pc:chgData name="Lindsay Vautour" userId="S::lvautour@united-church.ca::e85a353d-2799-4edf-884d-40213d31629a" providerId="AD" clId="Web-{2B52339C-6503-CC24-4926-0F2D2F3073F4}"/>
    <pc:docChg chg="addSld delSld modSld">
      <pc:chgData name="Lindsay Vautour" userId="S::lvautour@united-church.ca::e85a353d-2799-4edf-884d-40213d31629a" providerId="AD" clId="Web-{2B52339C-6503-CC24-4926-0F2D2F3073F4}" dt="2025-02-12T13:43:01.090" v="42"/>
      <pc:docMkLst>
        <pc:docMk/>
      </pc:docMkLst>
      <pc:sldChg chg="modSp">
        <pc:chgData name="Lindsay Vautour" userId="S::lvautour@united-church.ca::e85a353d-2799-4edf-884d-40213d31629a" providerId="AD" clId="Web-{2B52339C-6503-CC24-4926-0F2D2F3073F4}" dt="2025-02-12T13:42:28.153" v="24" actId="20577"/>
        <pc:sldMkLst>
          <pc:docMk/>
          <pc:sldMk cId="109857222" sldId="256"/>
        </pc:sldMkLst>
      </pc:sldChg>
      <pc:sldChg chg="delSp modSp new">
        <pc:chgData name="Lindsay Vautour" userId="S::lvautour@united-church.ca::e85a353d-2799-4edf-884d-40213d31629a" providerId="AD" clId="Web-{2B52339C-6503-CC24-4926-0F2D2F3073F4}" dt="2025-02-12T13:43:01.090" v="42"/>
        <pc:sldMkLst>
          <pc:docMk/>
          <pc:sldMk cId="439127099" sldId="257"/>
        </pc:sldMkLst>
      </pc:sldChg>
      <pc:sldChg chg="modSp new del">
        <pc:chgData name="Lindsay Vautour" userId="S::lvautour@united-church.ca::e85a353d-2799-4edf-884d-40213d31629a" providerId="AD" clId="Web-{2B52339C-6503-CC24-4926-0F2D2F3073F4}" dt="2025-02-12T13:42:34.137" v="30"/>
        <pc:sldMkLst>
          <pc:docMk/>
          <pc:sldMk cId="4206848432" sldId="25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91E3E9-60C0-4719-8718-748A752EBBE1}" type="datetimeFigureOut">
              <a:t>7/17/2025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7F816-EAC9-4E5A-A250-45210FF11CDA}" type="slidenum">
              <a:t>‹#›</a:t>
            </a:fld>
            <a:endParaRPr lang="en-US"/>
          </a:p>
        </p:txBody>
      </p:sp>
    </p:spTree>
    <p:extLst>
      <p:ext uri="{BB962C8B-B14F-4D97-AF65-F5344CB8AC3E}">
        <p14:creationId xmlns:p14="http://schemas.microsoft.com/office/powerpoint/2010/main" val="3978246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united-church.ca/donate"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solidFill>
                  <a:srgbClr val="424242"/>
                </a:solidFill>
              </a:rPr>
              <a:t>Every three years, something remarkable happens in the life of The United Church of Canada. People gather to listen, learn, worship, and make decisions that will shape the future of the church. It’s called General Council, and it’s more than a meeting. It’s a moment of deep connection.</a:t>
            </a:r>
          </a:p>
          <a:p>
            <a:r>
              <a:rPr lang="en-US">
                <a:solidFill>
                  <a:srgbClr val="424242"/>
                </a:solidFill>
              </a:rPr>
              <a:t>At the culmination of the 45th General Council in 2025, young adults, elders, ministers, lay leaders, and global partners will come together, some in person and others online, to imagine what’s next for our church. They’ll share stories from small rural congregations and vibrant urban ministries. They’ll worship in many languages. They’ll discuss bold questions about justice, faith, and the future. And at the heart of it all is a shared commitment to living out God’s mission in the world.</a:t>
            </a:r>
          </a:p>
          <a:p>
            <a:r>
              <a:rPr lang="en-US">
                <a:solidFill>
                  <a:srgbClr val="424242"/>
                </a:solidFill>
              </a:rPr>
              <a:t>Through </a:t>
            </a:r>
            <a:r>
              <a:rPr lang="en-US" u="sng" dirty="0">
                <a:solidFill>
                  <a:srgbClr val="D9230F"/>
                </a:solidFill>
                <a:hlinkClick r:id="rId3"/>
              </a:rPr>
              <a:t>your gifts</a:t>
            </a:r>
            <a:r>
              <a:rPr lang="en-US">
                <a:solidFill>
                  <a:srgbClr val="424242"/>
                </a:solidFill>
              </a:rPr>
              <a:t> to Mission and Service, General Council flourishes as more than a meeting. It becomes a gathering where young voices are amplified, where global partners are present, where accessibility matters, and where everyone has a seat at the table. Your support helps cover technology that connects distant regions, translation services that make space for everyone’s voice, and travel support for those who otherwise couldn’t attend.</a:t>
            </a:r>
            <a:endParaRPr lang="en-US"/>
          </a:p>
          <a:p>
            <a:r>
              <a:rPr lang="en-US">
                <a:solidFill>
                  <a:srgbClr val="424242"/>
                </a:solidFill>
              </a:rPr>
              <a:t>When the church gathers in love, listens in faith, and decides with courage, something beautiful is born...a church ready to move forward, together.</a:t>
            </a:r>
          </a:p>
          <a:p>
            <a:r>
              <a:rPr lang="en-US" dirty="0">
                <a:solidFill>
                  <a:srgbClr val="424242"/>
                </a:solidFill>
              </a:rPr>
              <a:t>Thank you for supporting the deep, connective work of Mission and Service. Thank you for helping the church gather, discern, and grow.</a:t>
            </a:r>
            <a:endParaRPr lang="en-US" dirty="0">
              <a:solidFill>
                <a:srgbClr val="424242"/>
              </a:solidFill>
              <a:ea typeface="Calibri"/>
              <a:cs typeface="Calibri"/>
            </a:endParaRPr>
          </a:p>
        </p:txBody>
      </p:sp>
      <p:sp>
        <p:nvSpPr>
          <p:cNvPr id="4" name="Slide Number Placeholder 3"/>
          <p:cNvSpPr>
            <a:spLocks noGrp="1"/>
          </p:cNvSpPr>
          <p:nvPr>
            <p:ph type="sldNum" sz="quarter" idx="5"/>
          </p:nvPr>
        </p:nvSpPr>
        <p:spPr/>
        <p:txBody>
          <a:bodyPr/>
          <a:lstStyle/>
          <a:p>
            <a:fld id="{8C87F816-EAC9-4E5A-A250-45210FF11CDA}" type="slidenum">
              <a:t>2</a:t>
            </a:fld>
            <a:endParaRPr lang="en-US"/>
          </a:p>
        </p:txBody>
      </p:sp>
    </p:spTree>
    <p:extLst>
      <p:ext uri="{BB962C8B-B14F-4D97-AF65-F5344CB8AC3E}">
        <p14:creationId xmlns:p14="http://schemas.microsoft.com/office/powerpoint/2010/main" val="1783609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7/17/2025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7/17/2025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7/17/2025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7/17/2025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7/17/2025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colorful aurora borealis in the sky&#10;&#10;AI-generated content may be incorrect.">
            <a:extLst>
              <a:ext uri="{FF2B5EF4-FFF2-40B4-BE49-F238E27FC236}">
                <a16:creationId xmlns:a16="http://schemas.microsoft.com/office/drawing/2014/main" id="{EB390720-4972-ACFB-6D0C-AA232816F88A}"/>
              </a:ext>
            </a:extLst>
          </p:cNvPr>
          <p:cNvPicPr>
            <a:picLocks noChangeAspect="1"/>
          </p:cNvPicPr>
          <p:nvPr/>
        </p:nvPicPr>
        <p:blipFill>
          <a:blip r:embed="rId2"/>
          <a:srcRect t="2718" b="2718"/>
          <a:stretch/>
        </p:blipFill>
        <p:spPr>
          <a:xfrm>
            <a:off x="-1179534" y="10"/>
            <a:ext cx="9669642" cy="6857990"/>
          </a:xfrm>
          <a:prstGeom prst="rect">
            <a:avLst/>
          </a:prstGeom>
        </p:spPr>
      </p:pic>
      <p:sp>
        <p:nvSpPr>
          <p:cNvPr id="11" name="Rectangle 10">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A white and brown text&#10;&#10;AI-generated content may be incorrect.">
            <a:extLst>
              <a:ext uri="{FF2B5EF4-FFF2-40B4-BE49-F238E27FC236}">
                <a16:creationId xmlns:a16="http://schemas.microsoft.com/office/drawing/2014/main" id="{766552AE-41AF-C8FA-CB99-9FDA37AA9BAF}"/>
              </a:ext>
            </a:extLst>
          </p:cNvPr>
          <p:cNvPicPr>
            <a:picLocks noChangeAspect="1"/>
          </p:cNvPicPr>
          <p:nvPr/>
        </p:nvPicPr>
        <p:blipFill>
          <a:blip r:embed="rId3"/>
          <a:stretch>
            <a:fillRect/>
          </a:stretch>
        </p:blipFill>
        <p:spPr>
          <a:xfrm>
            <a:off x="7874007" y="3207838"/>
            <a:ext cx="4078061" cy="453118"/>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F778520-C6A6-D61D-298E-04B5099E0C4F}"/>
              </a:ext>
            </a:extLst>
          </p:cNvPr>
          <p:cNvSpPr>
            <a:spLocks noGrp="1"/>
          </p:cNvSpPr>
          <p:nvPr>
            <p:ph type="title"/>
          </p:nvPr>
        </p:nvSpPr>
        <p:spPr>
          <a:xfrm>
            <a:off x="2556069" y="1253190"/>
            <a:ext cx="7080738" cy="3974124"/>
          </a:xfrm>
        </p:spPr>
        <p:txBody>
          <a:bodyPr vert="horz" lIns="91440" tIns="45720" rIns="91440" bIns="45720" rtlCol="0" anchor="ctr">
            <a:normAutofit/>
          </a:bodyPr>
          <a:lstStyle/>
          <a:p>
            <a:pPr algn="ctr"/>
            <a:r>
              <a:rPr lang="en-US" sz="4600" dirty="0">
                <a:solidFill>
                  <a:schemeClr val="bg1">
                    <a:lumMod val="95000"/>
                    <a:lumOff val="5000"/>
                  </a:schemeClr>
                </a:solidFill>
                <a:ea typeface="+mj-lt"/>
                <a:cs typeface="+mj-lt"/>
              </a:rPr>
              <a:t>When the church gathers in love, listens in faith, and decides with courage, something beautiful is born.</a:t>
            </a:r>
            <a:endParaRPr lang="en-US" dirty="0">
              <a:solidFill>
                <a:schemeClr val="bg1">
                  <a:lumMod val="95000"/>
                  <a:lumOff val="5000"/>
                </a:schemeClr>
              </a:solidFill>
              <a:ea typeface="+mj-lt"/>
              <a:cs typeface="+mj-lt"/>
            </a:endParaRPr>
          </a:p>
        </p:txBody>
      </p:sp>
      <p:pic>
        <p:nvPicPr>
          <p:cNvPr id="3" name="Picture 2" descr="A white and brown text&#10;&#10;AI-generated content may be incorrect.">
            <a:extLst>
              <a:ext uri="{FF2B5EF4-FFF2-40B4-BE49-F238E27FC236}">
                <a16:creationId xmlns:a16="http://schemas.microsoft.com/office/drawing/2014/main" id="{75A71C43-DFAB-4522-09FD-A678BE6A8EC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43912709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3c940ca1-5ff5-4c12-9ecd-e33ede4a829f" ContentTypeId="0x0101" PreviousValue="false"/>
</file>

<file path=customXml/item2.xml><?xml version="1.0" encoding="utf-8"?>
<ct:contentTypeSchema xmlns:ct="http://schemas.microsoft.com/office/2006/metadata/contentType" xmlns:ma="http://schemas.microsoft.com/office/2006/metadata/properties/metaAttributes" ct:_="" ma:_="" ma:contentTypeName="Document" ma:contentTypeID="0x010100813F4C8A5C740146BB467E1F805E6B59" ma:contentTypeVersion="27" ma:contentTypeDescription="Create a new document." ma:contentTypeScope="" ma:versionID="49760f1bb5ef71721dc2db7cbb874003">
  <xsd:schema xmlns:xsd="http://www.w3.org/2001/XMLSchema" xmlns:xs="http://www.w3.org/2001/XMLSchema" xmlns:p="http://schemas.microsoft.com/office/2006/metadata/properties" xmlns:ns2="eb6d8c5d-5b31-4807-8756-a31b61bec20d" xmlns:ns3="51dc2e4b-bf63-4bda-b747-c27924f79ae2" xmlns:ns4="f235ab88-6d95-44b4-9fae-e6e389b95fc3" targetNamespace="http://schemas.microsoft.com/office/2006/metadata/properties" ma:root="true" ma:fieldsID="784f4a7c7f553042fa05c82cb60094a5" ns2:_="" ns3:_="" ns4:_="">
    <xsd:import namespace="eb6d8c5d-5b31-4807-8756-a31b61bec20d"/>
    <xsd:import namespace="51dc2e4b-bf63-4bda-b747-c27924f79ae2"/>
    <xsd:import namespace="f235ab88-6d95-44b4-9fae-e6e389b95fc3"/>
    <xsd:element name="properties">
      <xsd:complexType>
        <xsd:sequence>
          <xsd:element name="documentManagement">
            <xsd:complexType>
              <xsd:all>
                <xsd:element ref="ns2:Region" minOccurs="0"/>
                <xsd:element ref="ns3:MediaServiceLocation" minOccurs="0"/>
                <xsd:element ref="ns3:MediaServiceOCR" minOccurs="0"/>
                <xsd:element ref="ns4:SharedWithUsers" minOccurs="0"/>
                <xsd:element ref="ns4: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Usedin" minOccurs="0"/>
                <xsd:element ref="ns3:Credit" minOccurs="0"/>
                <xsd:element ref="ns3:Source" minOccurs="0"/>
                <xsd:element ref="ns3:Thumbnail" minOccurs="0"/>
                <xsd:element ref="ns2:TaxCatchAll" minOccurs="0"/>
                <xsd:element ref="ns3:lcf76f155ced4ddcb4097134ff3c332f" minOccurs="0"/>
                <xsd:element ref="ns3:MediaServiceObjectDetectorVersions" minOccurs="0"/>
                <xsd:element ref="ns3:MediaServiceSearchProperties" minOccurs="0"/>
                <xsd:element ref="ns3:MediaServiceMetadata" minOccurs="0"/>
                <xsd:element ref="ns3:MediaServiceFastMetadata" minOccurs="0"/>
                <xsd:element ref="ns3:MediaServiceDateTaken" minOccurs="0"/>
                <xsd:element ref="ns3:MediaServiceAutoTag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6d8c5d-5b31-4807-8756-a31b61bec20d" elementFormDefault="qualified">
    <xsd:import namespace="http://schemas.microsoft.com/office/2006/documentManagement/types"/>
    <xsd:import namespace="http://schemas.microsoft.com/office/infopath/2007/PartnerControls"/>
    <xsd:element name="Region" ma:index="8" nillable="true" ma:displayName="Region" ma:default="" ma:format="Dropdown" ma:internalName="Region">
      <xsd:simpleType>
        <xsd:restriction base="dms:Choice">
          <xsd:enumeration value="choicesPlaceholder1"/>
          <xsd:enumeration value="choicesPlaceholder2"/>
          <xsd:enumeration value="choicesPlaceholder3"/>
        </xsd:restriction>
      </xsd:simpleType>
    </xsd:element>
    <xsd:element name="TaxCatchAll" ma:index="23" nillable="true" ma:displayName="Taxonomy Catch All Column" ma:hidden="true" ma:list="{97a75323-d2b9-4b02-9bc8-cfb24b0b7f5f}" ma:internalName="TaxCatchAll" ma:showField="CatchAllData" ma:web="f235ab88-6d95-44b4-9fae-e6e389b95fc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1dc2e4b-bf63-4bda-b747-c27924f79ae2" elementFormDefault="qualified">
    <xsd:import namespace="http://schemas.microsoft.com/office/2006/documentManagement/types"/>
    <xsd:import namespace="http://schemas.microsoft.com/office/infopath/2007/PartnerControls"/>
    <xsd:element name="MediaServiceLocation" ma:index="9" nillable="true" ma:displayName="Location" ma:internalName="MediaServiceLocation"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Usedin" ma:index="19" nillable="true" ma:displayName="Used in" ma:format="Dropdown" ma:internalName="Usedin">
      <xsd:simpleType>
        <xsd:restriction base="dms:Note">
          <xsd:maxLength value="255"/>
        </xsd:restriction>
      </xsd:simpleType>
    </xsd:element>
    <xsd:element name="Credit" ma:index="20" nillable="true" ma:displayName="Credit" ma:format="Dropdown" ma:internalName="Credit">
      <xsd:simpleType>
        <xsd:restriction base="dms:Text">
          <xsd:maxLength value="255"/>
        </xsd:restriction>
      </xsd:simpleType>
    </xsd:element>
    <xsd:element name="Source" ma:index="21" nillable="true" ma:displayName="Source" ma:description="Where did photo come from?" ma:format="Dropdown" ma:internalName="Source">
      <xsd:simpleType>
        <xsd:restriction base="dms:Text">
          <xsd:maxLength value="255"/>
        </xsd:restriction>
      </xsd:simpleType>
    </xsd:element>
    <xsd:element name="Thumbnail" ma:index="22" nillable="true" ma:displayName="Thumbnail" ma:description="Thumbnail of photo" ma:format="Dropdown" ma:internalName="Thumbnail">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3c940ca1-5ff5-4c12-9ecd-e33ede4a829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MediaServiceMetadata" ma:index="29" nillable="true" ma:displayName="MediaServiceMetadata" ma:hidden="true" ma:internalName="MediaServiceMetadata" ma:readOnly="true">
      <xsd:simpleType>
        <xsd:restriction base="dms:Note"/>
      </xsd:simpleType>
    </xsd:element>
    <xsd:element name="MediaServiceFastMetadata" ma:index="30" nillable="true" ma:displayName="MediaServiceFastMetadata" ma:hidden="true" ma:internalName="MediaServiceFastMetadata" ma:readOnly="true">
      <xsd:simpleType>
        <xsd:restriction base="dms:Note"/>
      </xsd:simpleType>
    </xsd:element>
    <xsd:element name="MediaServiceDateTaken" ma:index="31" nillable="true" ma:displayName="MediaServiceDateTaken" ma:hidden="true" ma:internalName="MediaServiceDateTaken" ma:readOnly="true">
      <xsd:simpleType>
        <xsd:restriction base="dms:Text"/>
      </xsd:simpleType>
    </xsd:element>
    <xsd:element name="MediaServiceAutoTags" ma:index="32" nillable="true" ma:displayName="Tags" ma:internalName="MediaServiceAutoTags" ma:readOnly="true">
      <xsd:simpleType>
        <xsd:restriction base="dms:Text"/>
      </xsd:simpleType>
    </xsd:element>
    <xsd:element name="MediaServiceBillingMetadata" ma:index="3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35ab88-6d95-44b4-9fae-e6e389b95fc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8" ma:displayName="Subject"/>
        <xsd:element ref="dc:description" minOccurs="0" maxOccurs="1"/>
        <xsd:element name="keywords" minOccurs="0" maxOccurs="1" type="xsd:string" ma:index="26"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redit xmlns="51dc2e4b-bf63-4bda-b747-c27924f79ae2" xsi:nil="true"/>
    <Region xmlns="eb6d8c5d-5b31-4807-8756-a31b61bec20d" xsi:nil="true"/>
    <TaxCatchAll xmlns="eb6d8c5d-5b31-4807-8756-a31b61bec20d" xsi:nil="true"/>
    <Thumbnail xmlns="51dc2e4b-bf63-4bda-b747-c27924f79ae2" xsi:nil="true"/>
    <Source xmlns="51dc2e4b-bf63-4bda-b747-c27924f79ae2" xsi:nil="true"/>
    <lcf76f155ced4ddcb4097134ff3c332f xmlns="51dc2e4b-bf63-4bda-b747-c27924f79ae2">
      <Terms xmlns="http://schemas.microsoft.com/office/infopath/2007/PartnerControls"/>
    </lcf76f155ced4ddcb4097134ff3c332f>
    <Usedin xmlns="51dc2e4b-bf63-4bda-b747-c27924f79ae2"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B5D6D4C-D6B3-40A1-BF2B-F075316214BD}">
  <ds:schemaRefs>
    <ds:schemaRef ds:uri="Microsoft.SharePoint.Taxonomy.ContentTypeSync"/>
  </ds:schemaRefs>
</ds:datastoreItem>
</file>

<file path=customXml/itemProps2.xml><?xml version="1.0" encoding="utf-8"?>
<ds:datastoreItem xmlns:ds="http://schemas.openxmlformats.org/officeDocument/2006/customXml" ds:itemID="{5415F9B3-F6C2-4A48-B987-5425B96B04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6d8c5d-5b31-4807-8756-a31b61bec20d"/>
    <ds:schemaRef ds:uri="51dc2e4b-bf63-4bda-b747-c27924f79ae2"/>
    <ds:schemaRef ds:uri="f235ab88-6d95-44b4-9fae-e6e389b95f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54A8DDB-0711-41F2-8677-46A3DBE4AD19}">
  <ds:schemaRefs>
    <ds:schemaRef ds:uri="eb6d8c5d-5b31-4807-8756-a31b61bec20d"/>
    <ds:schemaRef ds:uri="http://schemas.microsoft.com/office/infopath/2007/PartnerControls"/>
    <ds:schemaRef ds:uri="http://purl.org/dc/dcmitype/"/>
    <ds:schemaRef ds:uri="f235ab88-6d95-44b4-9fae-e6e389b95fc3"/>
    <ds:schemaRef ds:uri="http://purl.org/dc/elements/1.1/"/>
    <ds:schemaRef ds:uri="http://www.w3.org/XML/1998/namespace"/>
    <ds:schemaRef ds:uri="http://schemas.openxmlformats.org/package/2006/metadata/core-properties"/>
    <ds:schemaRef ds:uri="http://schemas.microsoft.com/office/2006/metadata/properties"/>
    <ds:schemaRef ds:uri="http://schemas.microsoft.com/office/2006/documentManagement/types"/>
    <ds:schemaRef ds:uri="http://purl.org/dc/terms/"/>
    <ds:schemaRef ds:uri="51dc2e4b-bf63-4bda-b747-c27924f79ae2"/>
  </ds:schemaRefs>
</ds:datastoreItem>
</file>

<file path=customXml/itemProps4.xml><?xml version="1.0" encoding="utf-8"?>
<ds:datastoreItem xmlns:ds="http://schemas.openxmlformats.org/officeDocument/2006/customXml" ds:itemID="{6B6CBB7C-13E7-434E-9593-4AC2A38480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306</Words>
  <Application>Microsoft Office PowerPoint</Application>
  <PresentationFormat>Widescreen</PresentationFormat>
  <Paragraphs>7</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Calibri</vt:lpstr>
      <vt:lpstr>office theme</vt:lpstr>
      <vt:lpstr>PowerPoint Presentation</vt:lpstr>
      <vt:lpstr>When the church gathers in love, listens in faith, and decides with courage, something beautiful is born.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August 10 - General Council 45</dc:title>
  <dc:creator>The United Church of Canada</dc:creator>
  <cp:lastModifiedBy>Cara James</cp:lastModifiedBy>
  <cp:revision>117</cp:revision>
  <dcterms:created xsi:type="dcterms:W3CDTF">2025-02-11T15:15:10Z</dcterms:created>
  <dcterms:modified xsi:type="dcterms:W3CDTF">2025-07-17T13:31:25Z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0x010100813F4C8A5C740146BB467E1F805E6B59</vt:lpwstr>
  </property>
  <property fmtid="{D5CDD505-2E9C-101B-9397-08002B2CF9AE}" pid="3" name="MediaServiceImageTags">
    <vt:lpwstr/>
  </property>
</Properties>
</file>