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E8DAF-FFB4-7E49-C1B7-E04F94C7D7AF}" v="12" dt="2025-06-18T17:30:12.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2B52339C-6503-CC24-4926-0F2D2F3073F4}"/>
    <pc:docChg chg="addSld delSld modSld">
      <pc:chgData name="Lindsay Vautour" userId="S::lvautour@united-church.ca::e85a353d-2799-4edf-884d-40213d31629a" providerId="AD" clId="Web-{2B52339C-6503-CC24-4926-0F2D2F3073F4}" dt="2025-02-12T13:43:01.090" v="42"/>
      <pc:docMkLst>
        <pc:docMk/>
      </pc:docMkLst>
      <pc:sldChg chg="modSp">
        <pc:chgData name="Lindsay Vautour" userId="S::lvautour@united-church.ca::e85a353d-2799-4edf-884d-40213d31629a" providerId="AD" clId="Web-{2B52339C-6503-CC24-4926-0F2D2F3073F4}" dt="2025-02-12T13:42:28.153" v="24" actId="20577"/>
        <pc:sldMkLst>
          <pc:docMk/>
          <pc:sldMk cId="109857222" sldId="256"/>
        </pc:sldMkLst>
        <pc:spChg chg="mod">
          <ac:chgData name="Lindsay Vautour" userId="S::lvautour@united-church.ca::e85a353d-2799-4edf-884d-40213d31629a" providerId="AD" clId="Web-{2B52339C-6503-CC24-4926-0F2D2F3073F4}" dt="2025-02-12T13:42:07.856" v="7" actId="20577"/>
          <ac:spMkLst>
            <pc:docMk/>
            <pc:sldMk cId="109857222" sldId="256"/>
            <ac:spMk id="2" creationId="{00000000-0000-0000-0000-000000000000}"/>
          </ac:spMkLst>
        </pc:spChg>
        <pc:spChg chg="mod">
          <ac:chgData name="Lindsay Vautour" userId="S::lvautour@united-church.ca::e85a353d-2799-4edf-884d-40213d31629a" providerId="AD" clId="Web-{2B52339C-6503-CC24-4926-0F2D2F3073F4}" dt="2025-02-12T13:42:28.153" v="24" actId="20577"/>
          <ac:spMkLst>
            <pc:docMk/>
            <pc:sldMk cId="109857222" sldId="256"/>
            <ac:spMk id="3" creationId="{00000000-0000-0000-0000-000000000000}"/>
          </ac:spMkLst>
        </pc:spChg>
      </pc:sldChg>
      <pc:sldChg chg="delSp modSp new">
        <pc:chgData name="Lindsay Vautour" userId="S::lvautour@united-church.ca::e85a353d-2799-4edf-884d-40213d31629a" providerId="AD" clId="Web-{2B52339C-6503-CC24-4926-0F2D2F3073F4}" dt="2025-02-12T13:43:01.090" v="42"/>
        <pc:sldMkLst>
          <pc:docMk/>
          <pc:sldMk cId="439127099" sldId="257"/>
        </pc:sldMkLst>
        <pc:spChg chg="mod">
          <ac:chgData name="Lindsay Vautour" userId="S::lvautour@united-church.ca::e85a353d-2799-4edf-884d-40213d31629a" providerId="AD" clId="Web-{2B52339C-6503-CC24-4926-0F2D2F3073F4}" dt="2025-02-12T13:43:01.090" v="42"/>
          <ac:spMkLst>
            <pc:docMk/>
            <pc:sldMk cId="439127099" sldId="257"/>
            <ac:spMk id="2" creationId="{AF778520-C6A6-D61D-298E-04B5099E0C4F}"/>
          </ac:spMkLst>
        </pc:spChg>
        <pc:spChg chg="del">
          <ac:chgData name="Lindsay Vautour" userId="S::lvautour@united-church.ca::e85a353d-2799-4edf-884d-40213d31629a" providerId="AD" clId="Web-{2B52339C-6503-CC24-4926-0F2D2F3073F4}" dt="2025-02-12T13:42:47.700" v="39"/>
          <ac:spMkLst>
            <pc:docMk/>
            <pc:sldMk cId="439127099" sldId="257"/>
            <ac:spMk id="3" creationId="{6AF38191-07E1-2E67-547D-761422DF7A2A}"/>
          </ac:spMkLst>
        </pc:spChg>
      </pc:sldChg>
      <pc:sldChg chg="modSp new del">
        <pc:chgData name="Lindsay Vautour" userId="S::lvautour@united-church.ca::e85a353d-2799-4edf-884d-40213d31629a" providerId="AD" clId="Web-{2B52339C-6503-CC24-4926-0F2D2F3073F4}" dt="2025-02-12T13:42:34.137" v="30"/>
        <pc:sldMkLst>
          <pc:docMk/>
          <pc:sldMk cId="4206848432" sldId="257"/>
        </pc:sldMkLst>
        <pc:spChg chg="mod">
          <ac:chgData name="Lindsay Vautour" userId="S::lvautour@united-church.ca::e85a353d-2799-4edf-884d-40213d31629a" providerId="AD" clId="Web-{2B52339C-6503-CC24-4926-0F2D2F3073F4}" dt="2025-02-12T13:42:33.653" v="29" actId="20577"/>
          <ac:spMkLst>
            <pc:docMk/>
            <pc:sldMk cId="4206848432" sldId="257"/>
            <ac:spMk id="3" creationId="{FC5B5033-B20D-6F88-D1AC-685B8E54D0AA}"/>
          </ac:spMkLst>
        </pc:spChg>
      </pc:sldChg>
    </pc:docChg>
  </pc:docChgLst>
  <pc:docChgLst>
    <pc:chgData name="Lindsay Vautour" userId="S::lvautour@united-church.ca::e85a353d-2799-4edf-884d-40213d31629a" providerId="AD" clId="Web-{DD9DB36C-D0E4-22BF-D42E-DCBD495BA923}"/>
    <pc:docChg chg="modSld">
      <pc:chgData name="Lindsay Vautour" userId="S::lvautour@united-church.ca::e85a353d-2799-4edf-884d-40213d31629a" providerId="AD" clId="Web-{DD9DB36C-D0E4-22BF-D42E-DCBD495BA923}" dt="2025-02-25T19:19:59.937" v="61"/>
      <pc:docMkLst>
        <pc:docMk/>
      </pc:docMkLst>
      <pc:sldChg chg="addSp delSp modSp">
        <pc:chgData name="Lindsay Vautour" userId="S::lvautour@united-church.ca::e85a353d-2799-4edf-884d-40213d31629a" providerId="AD" clId="Web-{DD9DB36C-D0E4-22BF-D42E-DCBD495BA923}" dt="2025-02-25T19:19:24.343" v="55" actId="20577"/>
        <pc:sldMkLst>
          <pc:docMk/>
          <pc:sldMk cId="109857222" sldId="256"/>
        </pc:sldMkLst>
        <pc:spChg chg="mod">
          <ac:chgData name="Lindsay Vautour" userId="S::lvautour@united-church.ca::e85a353d-2799-4edf-884d-40213d31629a" providerId="AD" clId="Web-{DD9DB36C-D0E4-22BF-D42E-DCBD495BA923}" dt="2025-02-25T19:18:50.421" v="24" actId="1076"/>
          <ac:spMkLst>
            <pc:docMk/>
            <pc:sldMk cId="109857222" sldId="256"/>
            <ac:spMk id="2" creationId="{00000000-0000-0000-0000-000000000000}"/>
          </ac:spMkLst>
        </pc:spChg>
        <pc:spChg chg="mod">
          <ac:chgData name="Lindsay Vautour" userId="S::lvautour@united-church.ca::e85a353d-2799-4edf-884d-40213d31629a" providerId="AD" clId="Web-{DD9DB36C-D0E4-22BF-D42E-DCBD495BA923}" dt="2025-02-25T19:19:24.343" v="55" actId="20577"/>
          <ac:spMkLst>
            <pc:docMk/>
            <pc:sldMk cId="109857222" sldId="256"/>
            <ac:spMk id="3" creationId="{00000000-0000-0000-0000-000000000000}"/>
          </ac:spMkLst>
        </pc:spChg>
        <pc:picChg chg="add del mod">
          <ac:chgData name="Lindsay Vautour" userId="S::lvautour@united-church.ca::e85a353d-2799-4edf-884d-40213d31629a" providerId="AD" clId="Web-{DD9DB36C-D0E4-22BF-D42E-DCBD495BA923}" dt="2025-02-25T19:18:26.514" v="18" actId="14100"/>
          <ac:picMkLst>
            <pc:docMk/>
            <pc:sldMk cId="109857222" sldId="256"/>
            <ac:picMk id="4" creationId="{EB390720-4972-ACFB-6D0C-AA232816F88A}"/>
          </ac:picMkLst>
        </pc:picChg>
        <pc:picChg chg="add del mod">
          <ac:chgData name="Lindsay Vautour" userId="S::lvautour@united-church.ca::e85a353d-2799-4edf-884d-40213d31629a" providerId="AD" clId="Web-{DD9DB36C-D0E4-22BF-D42E-DCBD495BA923}" dt="2025-02-25T19:18:10.326" v="13"/>
          <ac:picMkLst>
            <pc:docMk/>
            <pc:sldMk cId="109857222" sldId="256"/>
            <ac:picMk id="5" creationId="{D943E1ED-7229-2E69-AFFE-AD333A9B45E3}"/>
          </ac:picMkLst>
        </pc:picChg>
        <pc:picChg chg="add del mod">
          <ac:chgData name="Lindsay Vautour" userId="S::lvautour@united-church.ca::e85a353d-2799-4edf-884d-40213d31629a" providerId="AD" clId="Web-{DD9DB36C-D0E4-22BF-D42E-DCBD495BA923}" dt="2025-02-25T19:18:06.311" v="10"/>
          <ac:picMkLst>
            <pc:docMk/>
            <pc:sldMk cId="109857222" sldId="256"/>
            <ac:picMk id="7" creationId="{C71F41EE-B999-09CF-FB3D-0EF61FAA5B09}"/>
          </ac:picMkLst>
        </pc:picChg>
      </pc:sldChg>
      <pc:sldChg chg="modSp modNotes">
        <pc:chgData name="Lindsay Vautour" userId="S::lvautour@united-church.ca::e85a353d-2799-4edf-884d-40213d31629a" providerId="AD" clId="Web-{DD9DB36C-D0E4-22BF-D42E-DCBD495BA923}" dt="2025-02-25T19:19:59.937" v="61"/>
        <pc:sldMkLst>
          <pc:docMk/>
          <pc:sldMk cId="439127099" sldId="257"/>
        </pc:sldMkLst>
        <pc:spChg chg="mod">
          <ac:chgData name="Lindsay Vautour" userId="S::lvautour@united-church.ca::e85a353d-2799-4edf-884d-40213d31629a" providerId="AD" clId="Web-{DD9DB36C-D0E4-22BF-D42E-DCBD495BA923}" dt="2025-02-25T19:19:53.812" v="5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206AF2-33C8-87C6-9AB2-60E11BEBB84C}"/>
    <pc:docChg chg="modSld">
      <pc:chgData name="Lindsay Vautour" userId="S::lvautour@united-church.ca::e85a353d-2799-4edf-884d-40213d31629a" providerId="AD" clId="Web-{A9206AF2-33C8-87C6-9AB2-60E11BEBB84C}" dt="2025-03-11T14:35:07.155" v="20"/>
      <pc:docMkLst>
        <pc:docMk/>
      </pc:docMkLst>
      <pc:sldChg chg="modSp">
        <pc:chgData name="Lindsay Vautour" userId="S::lvautour@united-church.ca::e85a353d-2799-4edf-884d-40213d31629a" providerId="AD" clId="Web-{A9206AF2-33C8-87C6-9AB2-60E11BEBB84C}" dt="2025-03-11T14:11:17.417" v="11" actId="1076"/>
        <pc:sldMkLst>
          <pc:docMk/>
          <pc:sldMk cId="109857222" sldId="256"/>
        </pc:sldMkLst>
        <pc:spChg chg="mod">
          <ac:chgData name="Lindsay Vautour" userId="S::lvautour@united-church.ca::e85a353d-2799-4edf-884d-40213d31629a" providerId="AD" clId="Web-{A9206AF2-33C8-87C6-9AB2-60E11BEBB84C}" dt="2025-03-11T14:10:11.713" v="3" actId="20577"/>
          <ac:spMkLst>
            <pc:docMk/>
            <pc:sldMk cId="109857222" sldId="256"/>
            <ac:spMk id="2" creationId="{00000000-0000-0000-0000-000000000000}"/>
          </ac:spMkLst>
        </pc:spChg>
        <pc:spChg chg="mod">
          <ac:chgData name="Lindsay Vautour" userId="S::lvautour@united-church.ca::e85a353d-2799-4edf-884d-40213d31629a" providerId="AD" clId="Web-{A9206AF2-33C8-87C6-9AB2-60E11BEBB84C}" dt="2025-03-11T14:10:35.119" v="6" actId="20577"/>
          <ac:spMkLst>
            <pc:docMk/>
            <pc:sldMk cId="109857222" sldId="256"/>
            <ac:spMk id="3" creationId="{00000000-0000-0000-0000-000000000000}"/>
          </ac:spMkLst>
        </pc:spChg>
        <pc:picChg chg="mod">
          <ac:chgData name="Lindsay Vautour" userId="S::lvautour@united-church.ca::e85a353d-2799-4edf-884d-40213d31629a" providerId="AD" clId="Web-{A9206AF2-33C8-87C6-9AB2-60E11BEBB84C}" dt="2025-03-11T14:11:17.417" v="11" actId="1076"/>
          <ac:picMkLst>
            <pc:docMk/>
            <pc:sldMk cId="109857222" sldId="256"/>
            <ac:picMk id="4" creationId="{EB390720-4972-ACFB-6D0C-AA232816F88A}"/>
          </ac:picMkLst>
        </pc:picChg>
      </pc:sldChg>
      <pc:sldChg chg="modSp modNotes">
        <pc:chgData name="Lindsay Vautour" userId="S::lvautour@united-church.ca::e85a353d-2799-4edf-884d-40213d31629a" providerId="AD" clId="Web-{A9206AF2-33C8-87C6-9AB2-60E11BEBB84C}" dt="2025-03-11T14:35:07.155" v="20"/>
        <pc:sldMkLst>
          <pc:docMk/>
          <pc:sldMk cId="439127099" sldId="257"/>
        </pc:sldMkLst>
        <pc:spChg chg="mod">
          <ac:chgData name="Lindsay Vautour" userId="S::lvautour@united-church.ca::e85a353d-2799-4edf-884d-40213d31629a" providerId="AD" clId="Web-{A9206AF2-33C8-87C6-9AB2-60E11BEBB84C}" dt="2025-03-11T14:12:57.777" v="1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F7BE8DAF-FFB4-7E49-C1B7-E04F94C7D7AF}"/>
    <pc:docChg chg="modSld">
      <pc:chgData name="Lindsay Vautour" userId="S::lvautour@united-church.ca::e85a353d-2799-4edf-884d-40213d31629a" providerId="AD" clId="Web-{F7BE8DAF-FFB4-7E49-C1B7-E04F94C7D7AF}" dt="2025-06-18T17:30:10.237" v="13"/>
      <pc:docMkLst>
        <pc:docMk/>
      </pc:docMkLst>
      <pc:sldChg chg="addSp delSp modSp">
        <pc:chgData name="Lindsay Vautour" userId="S::lvautour@united-church.ca::e85a353d-2799-4edf-884d-40213d31629a" providerId="AD" clId="Web-{F7BE8DAF-FFB4-7E49-C1B7-E04F94C7D7AF}" dt="2025-06-18T17:29:36.221" v="7" actId="20577"/>
        <pc:sldMkLst>
          <pc:docMk/>
          <pc:sldMk cId="109857222" sldId="256"/>
        </pc:sldMkLst>
        <pc:spChg chg="mod">
          <ac:chgData name="Lindsay Vautour" userId="S::lvautour@united-church.ca::e85a353d-2799-4edf-884d-40213d31629a" providerId="AD" clId="Web-{F7BE8DAF-FFB4-7E49-C1B7-E04F94C7D7AF}" dt="2025-06-18T17:29:36.221" v="7" actId="20577"/>
          <ac:spMkLst>
            <pc:docMk/>
            <pc:sldMk cId="109857222" sldId="256"/>
            <ac:spMk id="2" creationId="{00000000-0000-0000-0000-000000000000}"/>
          </ac:spMkLst>
        </pc:spChg>
        <pc:spChg chg="mod">
          <ac:chgData name="Lindsay Vautour" userId="S::lvautour@united-church.ca::e85a353d-2799-4edf-884d-40213d31629a" providerId="AD" clId="Web-{F7BE8DAF-FFB4-7E49-C1B7-E04F94C7D7AF}" dt="2025-06-18T17:29:32.439" v="5" actId="20577"/>
          <ac:spMkLst>
            <pc:docMk/>
            <pc:sldMk cId="109857222" sldId="256"/>
            <ac:spMk id="3" creationId="{00000000-0000-0000-0000-000000000000}"/>
          </ac:spMkLst>
        </pc:spChg>
        <pc:picChg chg="mod">
          <ac:chgData name="Lindsay Vautour" userId="S::lvautour@united-church.ca::e85a353d-2799-4edf-884d-40213d31629a" providerId="AD" clId="Web-{F7BE8DAF-FFB4-7E49-C1B7-E04F94C7D7AF}" dt="2025-06-18T17:28:58.689" v="2"/>
          <ac:picMkLst>
            <pc:docMk/>
            <pc:sldMk cId="109857222" sldId="256"/>
            <ac:picMk id="4" creationId="{EB390720-4972-ACFB-6D0C-AA232816F88A}"/>
          </ac:picMkLst>
        </pc:picChg>
        <pc:picChg chg="add del mod">
          <ac:chgData name="Lindsay Vautour" userId="S::lvautour@united-church.ca::e85a353d-2799-4edf-884d-40213d31629a" providerId="AD" clId="Web-{F7BE8DAF-FFB4-7E49-C1B7-E04F94C7D7AF}" dt="2025-06-18T17:28:45.016" v="1"/>
          <ac:picMkLst>
            <pc:docMk/>
            <pc:sldMk cId="109857222" sldId="256"/>
            <ac:picMk id="5" creationId="{4931B46B-ECF2-42A5-9EF4-83EDDE0CE908}"/>
          </ac:picMkLst>
        </pc:picChg>
      </pc:sldChg>
      <pc:sldChg chg="modSp modNotes">
        <pc:chgData name="Lindsay Vautour" userId="S::lvautour@united-church.ca::e85a353d-2799-4edf-884d-40213d31629a" providerId="AD" clId="Web-{F7BE8DAF-FFB4-7E49-C1B7-E04F94C7D7AF}" dt="2025-06-18T17:30:10.237" v="13"/>
        <pc:sldMkLst>
          <pc:docMk/>
          <pc:sldMk cId="439127099" sldId="257"/>
        </pc:sldMkLst>
        <pc:spChg chg="mod">
          <ac:chgData name="Lindsay Vautour" userId="S::lvautour@united-church.ca::e85a353d-2799-4edf-884d-40213d31629a" providerId="AD" clId="Web-{F7BE8DAF-FFB4-7E49-C1B7-E04F94C7D7AF}" dt="2025-06-18T17:29:47.674" v="9" actId="20577"/>
          <ac:spMkLst>
            <pc:docMk/>
            <pc:sldMk cId="439127099" sldId="257"/>
            <ac:spMk id="2" creationId="{AF778520-C6A6-D61D-298E-04B5099E0C4F}"/>
          </ac:spMkLst>
        </pc:spChg>
      </pc:sldChg>
    </pc:docChg>
  </pc:docChgLst>
  <pc:docChgLst>
    <pc:chgData name="Cara James" userId="6a238cf5-455e-4f83-a9f7-308aa86ea07b" providerId="ADAL" clId="{FB28B460-467D-4592-A925-35B252DD010B}"/>
    <pc:docChg chg="custSel modSld">
      <pc:chgData name="Cara James" userId="6a238cf5-455e-4f83-a9f7-308aa86ea07b" providerId="ADAL" clId="{FB28B460-467D-4592-A925-35B252DD010B}" dt="2025-06-18T20:25:12.276" v="0" actId="478"/>
      <pc:docMkLst>
        <pc:docMk/>
      </pc:docMkLst>
      <pc:sldChg chg="delSp mod">
        <pc:chgData name="Cara James" userId="6a238cf5-455e-4f83-a9f7-308aa86ea07b" providerId="ADAL" clId="{FB28B460-467D-4592-A925-35B252DD010B}" dt="2025-06-18T20:25:12.276" v="0" actId="478"/>
        <pc:sldMkLst>
          <pc:docMk/>
          <pc:sldMk cId="109857222" sldId="256"/>
        </pc:sldMkLst>
        <pc:spChg chg="del">
          <ac:chgData name="Cara James" userId="6a238cf5-455e-4f83-a9f7-308aa86ea07b" providerId="ADAL" clId="{FB28B460-467D-4592-A925-35B252DD010B}" dt="2025-06-18T20:25:12.276" v="0" actId="478"/>
          <ac:spMkLst>
            <pc:docMk/>
            <pc:sldMk cId="109857222" sldId="256"/>
            <ac:spMk id="3" creationId="{00000000-0000-0000-0000-000000000000}"/>
          </ac:spMkLst>
        </pc:spChg>
      </pc:sldChg>
    </pc:docChg>
  </pc:docChgLst>
  <pc:docChgLst>
    <pc:chgData name="Lindsay Vautour" userId="S::lvautour@united-church.ca::e85a353d-2799-4edf-884d-40213d31629a" providerId="AD" clId="Web-{334F2729-1DB5-9084-DB44-3C85306318B6}"/>
    <pc:docChg chg="addSld delSld modSld">
      <pc:chgData name="Lindsay Vautour" userId="S::lvautour@united-church.ca::e85a353d-2799-4edf-884d-40213d31629a" providerId="AD" clId="Web-{334F2729-1DB5-9084-DB44-3C85306318B6}" dt="2025-02-13T16:44:24.418" v="20" actId="20577"/>
      <pc:docMkLst>
        <pc:docMk/>
      </pc:docMkLst>
      <pc:sldChg chg="new del">
        <pc:chgData name="Lindsay Vautour" userId="S::lvautour@united-church.ca::e85a353d-2799-4edf-884d-40213d31629a" providerId="AD" clId="Web-{334F2729-1DB5-9084-DB44-3C85306318B6}" dt="2025-02-13T16:42:45.056" v="1"/>
        <pc:sldMkLst>
          <pc:docMk/>
          <pc:sldMk cId="2068576641" sldId="258"/>
        </pc:sldMkLst>
      </pc:sldChg>
      <pc:sldChg chg="modSp add replId">
        <pc:chgData name="Lindsay Vautour" userId="S::lvautour@united-church.ca::e85a353d-2799-4edf-884d-40213d31629a" providerId="AD" clId="Web-{334F2729-1DB5-9084-DB44-3C85306318B6}" dt="2025-02-13T16:43:13.010" v="9" actId="20577"/>
        <pc:sldMkLst>
          <pc:docMk/>
          <pc:sldMk cId="4283170873" sldId="258"/>
        </pc:sldMkLst>
        <pc:spChg chg="mod">
          <ac:chgData name="Lindsay Vautour" userId="S::lvautour@united-church.ca::e85a353d-2799-4edf-884d-40213d31629a" providerId="AD" clId="Web-{334F2729-1DB5-9084-DB44-3C85306318B6}" dt="2025-02-13T16:43:13.010" v="9" actId="20577"/>
          <ac:spMkLst>
            <pc:docMk/>
            <pc:sldMk cId="4283170873" sldId="258"/>
            <ac:spMk id="2" creationId="{5C2F951E-D7C7-7B8D-7536-E4316CADCC4E}"/>
          </ac:spMkLst>
        </pc:spChg>
      </pc:sldChg>
      <pc:sldChg chg="modSp add replId">
        <pc:chgData name="Lindsay Vautour" userId="S::lvautour@united-church.ca::e85a353d-2799-4edf-884d-40213d31629a" providerId="AD" clId="Web-{334F2729-1DB5-9084-DB44-3C85306318B6}" dt="2025-02-13T16:43:58.511" v="13" actId="20577"/>
        <pc:sldMkLst>
          <pc:docMk/>
          <pc:sldMk cId="1784522442" sldId="259"/>
        </pc:sldMkLst>
        <pc:spChg chg="mod">
          <ac:chgData name="Lindsay Vautour" userId="S::lvautour@united-church.ca::e85a353d-2799-4edf-884d-40213d31629a" providerId="AD" clId="Web-{334F2729-1DB5-9084-DB44-3C85306318B6}" dt="2025-02-13T16:43:58.511" v="13" actId="20577"/>
          <ac:spMkLst>
            <pc:docMk/>
            <pc:sldMk cId="1784522442" sldId="259"/>
            <ac:spMk id="2" creationId="{09BE5E3F-925A-82EA-C86B-733BDEAF0ED4}"/>
          </ac:spMkLst>
        </pc:spChg>
      </pc:sldChg>
      <pc:sldChg chg="modSp add replId">
        <pc:chgData name="Lindsay Vautour" userId="S::lvautour@united-church.ca::e85a353d-2799-4edf-884d-40213d31629a" providerId="AD" clId="Web-{334F2729-1DB5-9084-DB44-3C85306318B6}" dt="2025-02-13T16:44:24.418" v="20" actId="20577"/>
        <pc:sldMkLst>
          <pc:docMk/>
          <pc:sldMk cId="4155905485" sldId="260"/>
        </pc:sldMkLst>
        <pc:spChg chg="mod">
          <ac:chgData name="Lindsay Vautour" userId="S::lvautour@united-church.ca::e85a353d-2799-4edf-884d-40213d31629a" providerId="AD" clId="Web-{334F2729-1DB5-9084-DB44-3C85306318B6}" dt="2025-02-13T16:44:24.418" v="20" actId="20577"/>
          <ac:spMkLst>
            <pc:docMk/>
            <pc:sldMk cId="4155905485" sldId="260"/>
            <ac:spMk id="2" creationId="{E5F96C65-E56D-E5B4-4CD1-788D9E6C9536}"/>
          </ac:spMkLst>
        </pc:spChg>
      </pc:sldChg>
    </pc:docChg>
  </pc:docChgLst>
  <pc:docChgLst>
    <pc:chgData name="Lindsay Vautour" userId="S::lvautour@united-church.ca::e85a353d-2799-4edf-884d-40213d31629a" providerId="AD" clId="Web-{A968CF64-4485-08D0-2408-010651481A5D}"/>
    <pc:docChg chg="modSld">
      <pc:chgData name="Lindsay Vautour" userId="S::lvautour@united-church.ca::e85a353d-2799-4edf-884d-40213d31629a" providerId="AD" clId="Web-{A968CF64-4485-08D0-2408-010651481A5D}" dt="2025-02-25T14:55:17.798" v="3"/>
      <pc:docMkLst>
        <pc:docMk/>
      </pc:docMkLst>
      <pc:sldChg chg="modNotes">
        <pc:chgData name="Lindsay Vautour" userId="S::lvautour@united-church.ca::e85a353d-2799-4edf-884d-40213d31629a" providerId="AD" clId="Web-{A968CF64-4485-08D0-2408-010651481A5D}" dt="2025-02-25T14:55:17.798" v="3"/>
        <pc:sldMkLst>
          <pc:docMk/>
          <pc:sldMk cId="439127099" sldId="257"/>
        </pc:sldMkLst>
      </pc:sldChg>
    </pc:docChg>
  </pc:docChgLst>
  <pc:docChgLst>
    <pc:chgData name="Lindsay Vautour" userId="S::lvautour@united-church.ca::e85a353d-2799-4edf-884d-40213d31629a" providerId="AD" clId="Web-{3C40AA19-8FB9-BB93-28C6-39E4F4C61EDC}"/>
    <pc:docChg chg="delSld modSld">
      <pc:chgData name="Lindsay Vautour" userId="S::lvautour@united-church.ca::e85a353d-2799-4edf-884d-40213d31629a" providerId="AD" clId="Web-{3C40AA19-8FB9-BB93-28C6-39E4F4C61EDC}" dt="2025-02-24T19:51:03.228" v="41" actId="1076"/>
      <pc:docMkLst>
        <pc:docMk/>
      </pc:docMkLst>
      <pc:sldChg chg="addSp delSp modSp mod setBg setClrOvrMap">
        <pc:chgData name="Lindsay Vautour" userId="S::lvautour@united-church.ca::e85a353d-2799-4edf-884d-40213d31629a" providerId="AD" clId="Web-{3C40AA19-8FB9-BB93-28C6-39E4F4C61EDC}" dt="2025-02-24T19:50:49.931" v="40" actId="1076"/>
        <pc:sldMkLst>
          <pc:docMk/>
          <pc:sldMk cId="109857222" sldId="256"/>
        </pc:sldMkLst>
        <pc:spChg chg="mod">
          <ac:chgData name="Lindsay Vautour" userId="S::lvautour@united-church.ca::e85a353d-2799-4edf-884d-40213d31629a" providerId="AD" clId="Web-{3C40AA19-8FB9-BB93-28C6-39E4F4C61EDC}" dt="2025-02-24T19:50:35.009" v="38" actId="1076"/>
          <ac:spMkLst>
            <pc:docMk/>
            <pc:sldMk cId="109857222" sldId="256"/>
            <ac:spMk id="2" creationId="{00000000-0000-0000-0000-000000000000}"/>
          </ac:spMkLst>
        </pc:spChg>
        <pc:spChg chg="mod">
          <ac:chgData name="Lindsay Vautour" userId="S::lvautour@united-church.ca::e85a353d-2799-4edf-884d-40213d31629a" providerId="AD" clId="Web-{3C40AA19-8FB9-BB93-28C6-39E4F4C61EDC}" dt="2025-02-24T19:50:49.931" v="40" actId="1076"/>
          <ac:spMkLst>
            <pc:docMk/>
            <pc:sldMk cId="109857222" sldId="256"/>
            <ac:spMk id="3" creationId="{00000000-0000-0000-0000-000000000000}"/>
          </ac:spMkLst>
        </pc:spChg>
        <pc:spChg chg="add del">
          <ac:chgData name="Lindsay Vautour" userId="S::lvautour@united-church.ca::e85a353d-2799-4edf-884d-40213d31629a" providerId="AD" clId="Web-{3C40AA19-8FB9-BB93-28C6-39E4F4C61EDC}" dt="2025-02-24T19:41:31.989" v="22"/>
          <ac:spMkLst>
            <pc:docMk/>
            <pc:sldMk cId="109857222" sldId="256"/>
            <ac:spMk id="9" creationId="{71B2258F-86CA-4D4D-8270-BC05FCDEBFB3}"/>
          </ac:spMkLst>
        </pc:spChg>
        <pc:spChg chg="add">
          <ac:chgData name="Lindsay Vautour" userId="S::lvautour@united-church.ca::e85a353d-2799-4edf-884d-40213d31629a" providerId="AD" clId="Web-{3C40AA19-8FB9-BB93-28C6-39E4F4C61EDC}" dt="2025-02-24T19:41:32.005" v="23"/>
          <ac:spMkLst>
            <pc:docMk/>
            <pc:sldMk cId="109857222" sldId="256"/>
            <ac:spMk id="11" creationId="{178FB36B-5BFE-42CA-BC60-1115E0D95EEC}"/>
          </ac:spMkLst>
        </pc:spChg>
        <pc:spChg chg="add">
          <ac:chgData name="Lindsay Vautour" userId="S::lvautour@united-church.ca::e85a353d-2799-4edf-884d-40213d31629a" providerId="AD" clId="Web-{3C40AA19-8FB9-BB93-28C6-39E4F4C61EDC}" dt="2025-02-24T19:41:32.005" v="23"/>
          <ac:spMkLst>
            <pc:docMk/>
            <pc:sldMk cId="109857222" sldId="256"/>
            <ac:spMk id="12" creationId="{ECC07320-C2CA-4E29-8481-9D9E143C7788}"/>
          </ac:spMkLst>
        </pc:spChg>
        <pc:picChg chg="add mod ord">
          <ac:chgData name="Lindsay Vautour" userId="S::lvautour@united-church.ca::e85a353d-2799-4edf-884d-40213d31629a" providerId="AD" clId="Web-{3C40AA19-8FB9-BB93-28C6-39E4F4C61EDC}" dt="2025-02-24T19:41:32.005" v="23"/>
          <ac:picMkLst>
            <pc:docMk/>
            <pc:sldMk cId="109857222" sldId="256"/>
            <ac:picMk id="4" creationId="{EB390720-4972-ACFB-6D0C-AA232816F88A}"/>
          </ac:picMkLst>
        </pc:picChg>
        <pc:picChg chg="add">
          <ac:chgData name="Lindsay Vautour" userId="S::lvautour@united-church.ca::e85a353d-2799-4edf-884d-40213d31629a" providerId="AD" clId="Web-{3C40AA19-8FB9-BB93-28C6-39E4F4C61EDC}" dt="2025-02-24T19:50:25.822" v="36"/>
          <ac:picMkLst>
            <pc:docMk/>
            <pc:sldMk cId="109857222" sldId="256"/>
            <ac:picMk id="6" creationId="{766552AE-41AF-C8FA-CB99-9FDA37AA9BAF}"/>
          </ac:picMkLst>
        </pc:picChg>
      </pc:sldChg>
      <pc:sldChg chg="addSp delSp modSp mod setBg setClrOvrMap">
        <pc:chgData name="Lindsay Vautour" userId="S::lvautour@united-church.ca::e85a353d-2799-4edf-884d-40213d31629a" providerId="AD" clId="Web-{3C40AA19-8FB9-BB93-28C6-39E4F4C61EDC}" dt="2025-02-24T19:51:03.228" v="41" actId="1076"/>
        <pc:sldMkLst>
          <pc:docMk/>
          <pc:sldMk cId="439127099" sldId="257"/>
        </pc:sldMkLst>
        <pc:spChg chg="mod">
          <ac:chgData name="Lindsay Vautour" userId="S::lvautour@united-church.ca::e85a353d-2799-4edf-884d-40213d31629a" providerId="AD" clId="Web-{3C40AA19-8FB9-BB93-28C6-39E4F4C61EDC}" dt="2025-02-24T19:51:03.228" v="41" actId="1076"/>
          <ac:spMkLst>
            <pc:docMk/>
            <pc:sldMk cId="439127099" sldId="257"/>
            <ac:spMk id="2" creationId="{AF778520-C6A6-D61D-298E-04B5099E0C4F}"/>
          </ac:spMkLst>
        </pc:spChg>
        <pc:spChg chg="add del">
          <ac:chgData name="Lindsay Vautour" userId="S::lvautour@united-church.ca::e85a353d-2799-4edf-884d-40213d31629a" providerId="AD" clId="Web-{3C40AA19-8FB9-BB93-28C6-39E4F4C61EDC}" dt="2025-02-24T19:48:43.008" v="32"/>
          <ac:spMkLst>
            <pc:docMk/>
            <pc:sldMk cId="439127099" sldId="257"/>
            <ac:spMk id="7" creationId="{577D6B2E-37A3-429E-A37C-F30ED6487282}"/>
          </ac:spMkLst>
        </pc:spChg>
        <pc:spChg chg="add del">
          <ac:chgData name="Lindsay Vautour" userId="S::lvautour@united-church.ca::e85a353d-2799-4edf-884d-40213d31629a" providerId="AD" clId="Web-{3C40AA19-8FB9-BB93-28C6-39E4F4C61EDC}" dt="2025-02-24T19:48:43.008" v="32"/>
          <ac:spMkLst>
            <pc:docMk/>
            <pc:sldMk cId="439127099" sldId="257"/>
            <ac:spMk id="9" creationId="{5CEAD642-85CF-4750-8432-7C80C901F001}"/>
          </ac:spMkLst>
        </pc:spChg>
        <pc:spChg chg="add del">
          <ac:chgData name="Lindsay Vautour" userId="S::lvautour@united-church.ca::e85a353d-2799-4edf-884d-40213d31629a" providerId="AD" clId="Web-{3C40AA19-8FB9-BB93-28C6-39E4F4C61EDC}" dt="2025-02-24T19:48:43.008" v="32"/>
          <ac:spMkLst>
            <pc:docMk/>
            <pc:sldMk cId="439127099" sldId="257"/>
            <ac:spMk id="11" creationId="{FA33EEAE-15D5-4119-8C1E-89D943F911EF}"/>
          </ac:spMkLst>
        </pc:spChg>
        <pc:spChg chg="add del">
          <ac:chgData name="Lindsay Vautour" userId="S::lvautour@united-church.ca::e85a353d-2799-4edf-884d-40213d31629a" providerId="AD" clId="Web-{3C40AA19-8FB9-BB93-28C6-39E4F4C61EDC}" dt="2025-02-24T19:48:43.008" v="32"/>
          <ac:spMkLst>
            <pc:docMk/>
            <pc:sldMk cId="439127099" sldId="257"/>
            <ac:spMk id="13" creationId="{730D8B3B-9B80-4025-B934-26DC7D7CD231}"/>
          </ac:spMkLst>
        </pc:spChg>
        <pc:spChg chg="add del">
          <ac:chgData name="Lindsay Vautour" userId="S::lvautour@united-church.ca::e85a353d-2799-4edf-884d-40213d31629a" providerId="AD" clId="Web-{3C40AA19-8FB9-BB93-28C6-39E4F4C61EDC}" dt="2025-02-24T19:48:43.008" v="32"/>
          <ac:spMkLst>
            <pc:docMk/>
            <pc:sldMk cId="439127099" sldId="257"/>
            <ac:spMk id="15" creationId="{1064D5D5-227B-4F66-9AEA-46F570E793BD}"/>
          </ac:spMkLst>
        </pc:spChg>
        <pc:spChg chg="add del">
          <ac:chgData name="Lindsay Vautour" userId="S::lvautour@united-church.ca::e85a353d-2799-4edf-884d-40213d31629a" providerId="AD" clId="Web-{3C40AA19-8FB9-BB93-28C6-39E4F4C61EDC}" dt="2025-02-24T19:48:43.008" v="32"/>
          <ac:spMkLst>
            <pc:docMk/>
            <pc:sldMk cId="439127099" sldId="257"/>
            <ac:spMk id="17" creationId="{646B67A4-D328-4747-A82B-65E84FA46368}"/>
          </ac:spMkLst>
        </pc:spChg>
        <pc:spChg chg="add del">
          <ac:chgData name="Lindsay Vautour" userId="S::lvautour@united-church.ca::e85a353d-2799-4edf-884d-40213d31629a" providerId="AD" clId="Web-{3C40AA19-8FB9-BB93-28C6-39E4F4C61EDC}" dt="2025-02-24T19:48:43.008" v="32"/>
          <ac:spMkLst>
            <pc:docMk/>
            <pc:sldMk cId="439127099" sldId="257"/>
            <ac:spMk id="19" creationId="{B5A1B09C-1565-46F8-B70F-621C5EB48A09}"/>
          </ac:spMkLst>
        </pc:spChg>
        <pc:spChg chg="add del">
          <ac:chgData name="Lindsay Vautour" userId="S::lvautour@united-church.ca::e85a353d-2799-4edf-884d-40213d31629a" providerId="AD" clId="Web-{3C40AA19-8FB9-BB93-28C6-39E4F4C61EDC}" dt="2025-02-24T19:48:43.008" v="32"/>
          <ac:spMkLst>
            <pc:docMk/>
            <pc:sldMk cId="439127099" sldId="257"/>
            <ac:spMk id="21" creationId="{8C516CC8-80AC-446C-A56E-9F54B7210402}"/>
          </ac:spMkLst>
        </pc:spChg>
        <pc:spChg chg="add">
          <ac:chgData name="Lindsay Vautour" userId="S::lvautour@united-church.ca::e85a353d-2799-4edf-884d-40213d31629a" providerId="AD" clId="Web-{3C40AA19-8FB9-BB93-28C6-39E4F4C61EDC}" dt="2025-02-24T19:48:43.008" v="33"/>
          <ac:spMkLst>
            <pc:docMk/>
            <pc:sldMk cId="439127099" sldId="257"/>
            <ac:spMk id="23" creationId="{66B332A4-D438-4773-A77F-5ED49A448D9D}"/>
          </ac:spMkLst>
        </pc:spChg>
        <pc:spChg chg="add">
          <ac:chgData name="Lindsay Vautour" userId="S::lvautour@united-church.ca::e85a353d-2799-4edf-884d-40213d31629a" providerId="AD" clId="Web-{3C40AA19-8FB9-BB93-28C6-39E4F4C61EDC}" dt="2025-02-24T19:48:43.008" v="33"/>
          <ac:spMkLst>
            <pc:docMk/>
            <pc:sldMk cId="439127099" sldId="257"/>
            <ac:spMk id="24" creationId="{DF9AD32D-FF05-44F4-BD4D-9CEE89B71EB9}"/>
          </ac:spMkLst>
        </pc:spChg>
        <pc:picChg chg="add mod">
          <ac:chgData name="Lindsay Vautour" userId="S::lvautour@united-church.ca::e85a353d-2799-4edf-884d-40213d31629a" providerId="AD" clId="Web-{3C40AA19-8FB9-BB93-28C6-39E4F4C61EDC}" dt="2025-02-24T19:50:22.806" v="35" actId="1076"/>
          <ac:picMkLst>
            <pc:docMk/>
            <pc:sldMk cId="439127099" sldId="257"/>
            <ac:picMk id="3" creationId="{75A71C43-DFAB-4522-09FD-A678BE6A8ECF}"/>
          </ac:picMkLst>
        </pc:picChg>
      </pc:sldChg>
      <pc:sldChg chg="del">
        <pc:chgData name="Lindsay Vautour" userId="S::lvautour@united-church.ca::e85a353d-2799-4edf-884d-40213d31629a" providerId="AD" clId="Web-{3C40AA19-8FB9-BB93-28C6-39E4F4C61EDC}" dt="2025-02-24T19:39:21.535" v="0"/>
        <pc:sldMkLst>
          <pc:docMk/>
          <pc:sldMk cId="4283170873" sldId="258"/>
        </pc:sldMkLst>
      </pc:sldChg>
      <pc:sldChg chg="del">
        <pc:chgData name="Lindsay Vautour" userId="S::lvautour@united-church.ca::e85a353d-2799-4edf-884d-40213d31629a" providerId="AD" clId="Web-{3C40AA19-8FB9-BB93-28C6-39E4F4C61EDC}" dt="2025-02-24T19:39:22.582" v="1"/>
        <pc:sldMkLst>
          <pc:docMk/>
          <pc:sldMk cId="1784522442" sldId="259"/>
        </pc:sldMkLst>
      </pc:sldChg>
      <pc:sldChg chg="del">
        <pc:chgData name="Lindsay Vautour" userId="S::lvautour@united-church.ca::e85a353d-2799-4edf-884d-40213d31629a" providerId="AD" clId="Web-{3C40AA19-8FB9-BB93-28C6-39E4F4C61EDC}" dt="2025-02-24T19:39:23.160" v="2"/>
        <pc:sldMkLst>
          <pc:docMk/>
          <pc:sldMk cId="4155905485" sldId="260"/>
        </pc:sldMkLst>
      </pc:sldChg>
    </pc:docChg>
  </pc:docChgLst>
  <pc:docChgLst>
    <pc:chgData name="Lindsay Vautour" userId="S::lvautour@united-church.ca::e85a353d-2799-4edf-884d-40213d31629a" providerId="AD" clId="Web-{F2E334D3-6E1C-D709-A79B-996BEC801833}"/>
    <pc:docChg chg="modSld">
      <pc:chgData name="Lindsay Vautour" userId="S::lvautour@united-church.ca::e85a353d-2799-4edf-884d-40213d31629a" providerId="AD" clId="Web-{F2E334D3-6E1C-D709-A79B-996BEC801833}" dt="2025-02-25T14:45:42.586" v="4" actId="1076"/>
      <pc:docMkLst>
        <pc:docMk/>
      </pc:docMkLst>
      <pc:sldChg chg="modSp">
        <pc:chgData name="Lindsay Vautour" userId="S::lvautour@united-church.ca::e85a353d-2799-4edf-884d-40213d31629a" providerId="AD" clId="Web-{F2E334D3-6E1C-D709-A79B-996BEC801833}" dt="2025-02-25T14:45:42.586" v="4" actId="1076"/>
        <pc:sldMkLst>
          <pc:docMk/>
          <pc:sldMk cId="439127099" sldId="257"/>
        </pc:sldMkLst>
        <pc:spChg chg="mod">
          <ac:chgData name="Lindsay Vautour" userId="S::lvautour@united-church.ca::e85a353d-2799-4edf-884d-40213d31629a" providerId="AD" clId="Web-{F2E334D3-6E1C-D709-A79B-996BEC801833}" dt="2025-02-25T14:45:42.586" v="4" actId="1076"/>
          <ac:spMkLst>
            <pc:docMk/>
            <pc:sldMk cId="439127099" sldId="257"/>
            <ac:spMk id="2" creationId="{AF778520-C6A6-D61D-298E-04B5099E0C4F}"/>
          </ac:spMkLst>
        </pc:spChg>
      </pc:sldChg>
    </pc:docChg>
  </pc:docChgLst>
  <pc:docChgLst>
    <pc:chgData name="Lindsay Vautour" userId="S::lvautour@united-church.ca::e85a353d-2799-4edf-884d-40213d31629a" providerId="AD" clId="Web-{05E7874E-FBD4-7EAB-4EBC-715D496BFAA7}"/>
    <pc:docChg chg="modSld">
      <pc:chgData name="Lindsay Vautour" userId="S::lvautour@united-church.ca::e85a353d-2799-4edf-884d-40213d31629a" providerId="AD" clId="Web-{05E7874E-FBD4-7EAB-4EBC-715D496BFAA7}" dt="2025-05-14T14:10:38.117" v="57"/>
      <pc:docMkLst>
        <pc:docMk/>
      </pc:docMkLst>
      <pc:sldChg chg="addSp delSp modSp">
        <pc:chgData name="Lindsay Vautour" userId="S::lvautour@united-church.ca::e85a353d-2799-4edf-884d-40213d31629a" providerId="AD" clId="Web-{05E7874E-FBD4-7EAB-4EBC-715D496BFAA7}" dt="2025-05-14T14:08:30.192" v="26" actId="1076"/>
        <pc:sldMkLst>
          <pc:docMk/>
          <pc:sldMk cId="109857222" sldId="256"/>
        </pc:sldMkLst>
        <pc:spChg chg="mod">
          <ac:chgData name="Lindsay Vautour" userId="S::lvautour@united-church.ca::e85a353d-2799-4edf-884d-40213d31629a" providerId="AD" clId="Web-{05E7874E-FBD4-7EAB-4EBC-715D496BFAA7}" dt="2025-05-14T14:08:19.145" v="24" actId="14100"/>
          <ac:spMkLst>
            <pc:docMk/>
            <pc:sldMk cId="109857222" sldId="256"/>
            <ac:spMk id="2" creationId="{00000000-0000-0000-0000-000000000000}"/>
          </ac:spMkLst>
        </pc:spChg>
        <pc:spChg chg="mod">
          <ac:chgData name="Lindsay Vautour" userId="S::lvautour@united-church.ca::e85a353d-2799-4edf-884d-40213d31629a" providerId="AD" clId="Web-{05E7874E-FBD4-7EAB-4EBC-715D496BFAA7}" dt="2025-05-14T14:08:30.192" v="26" actId="1076"/>
          <ac:spMkLst>
            <pc:docMk/>
            <pc:sldMk cId="109857222" sldId="256"/>
            <ac:spMk id="3" creationId="{00000000-0000-0000-0000-000000000000}"/>
          </ac:spMkLst>
        </pc:spChg>
        <pc:picChg chg="mod">
          <ac:chgData name="Lindsay Vautour" userId="S::lvautour@united-church.ca::e85a353d-2799-4edf-884d-40213d31629a" providerId="AD" clId="Web-{05E7874E-FBD4-7EAB-4EBC-715D496BFAA7}" dt="2025-05-14T14:08:10.176" v="23"/>
          <ac:picMkLst>
            <pc:docMk/>
            <pc:sldMk cId="109857222" sldId="256"/>
            <ac:picMk id="4" creationId="{EB390720-4972-ACFB-6D0C-AA232816F88A}"/>
          </ac:picMkLst>
        </pc:picChg>
        <pc:picChg chg="add del mod">
          <ac:chgData name="Lindsay Vautour" userId="S::lvautour@united-church.ca::e85a353d-2799-4edf-884d-40213d31629a" providerId="AD" clId="Web-{05E7874E-FBD4-7EAB-4EBC-715D496BFAA7}" dt="2025-05-14T14:07:48.347" v="22"/>
          <ac:picMkLst>
            <pc:docMk/>
            <pc:sldMk cId="109857222" sldId="256"/>
            <ac:picMk id="5" creationId="{D4489407-0D73-F068-E8FE-46AE35A012A2}"/>
          </ac:picMkLst>
        </pc:picChg>
      </pc:sldChg>
      <pc:sldChg chg="modSp modNotes">
        <pc:chgData name="Lindsay Vautour" userId="S::lvautour@united-church.ca::e85a353d-2799-4edf-884d-40213d31629a" providerId="AD" clId="Web-{05E7874E-FBD4-7EAB-4EBC-715D496BFAA7}" dt="2025-05-14T14:10:38.117" v="57"/>
        <pc:sldMkLst>
          <pc:docMk/>
          <pc:sldMk cId="439127099" sldId="257"/>
        </pc:sldMkLst>
        <pc:spChg chg="mod">
          <ac:chgData name="Lindsay Vautour" userId="S::lvautour@united-church.ca::e85a353d-2799-4edf-884d-40213d31629a" providerId="AD" clId="Web-{05E7874E-FBD4-7EAB-4EBC-715D496BFAA7}" dt="2025-05-14T14:10:00.351" v="45" actId="20577"/>
          <ac:spMkLst>
            <pc:docMk/>
            <pc:sldMk cId="439127099" sldId="257"/>
            <ac:spMk id="2" creationId="{AF778520-C6A6-D61D-298E-04B5099E0C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Sunday, June 8th, Gower Street United Church in St. John’s, Newfoundland and Labrador, was alive with joyful celebration. The sanctuary buzzed with warm greetings, laughter, and the unmistakable hum of love and connection as people gathered to mark The United Church of Canada’s 100th anniversary. Many more joined the festivities via livestream, sharing in the spirit of the day from near and far.</a:t>
            </a:r>
          </a:p>
          <a:p>
            <a:r>
              <a:rPr lang="en-US" dirty="0"/>
              <a:t> </a:t>
            </a:r>
            <a:endParaRPr lang="en-US" dirty="0">
              <a:ea typeface="Calibri"/>
              <a:cs typeface="Calibri"/>
            </a:endParaRPr>
          </a:p>
          <a:p>
            <a:r>
              <a:rPr lang="en-US"/>
              <a:t>It was a celebration of history, community, and hope. Guests admired the church’s beautiful historic architecture, an ideal setting for such a milestone. The choir, along with the Gower Community Band Bell Choir, filled the space with soul-stirring music that brought both tears and smiles. Liturgical dancers brought Pentecost flames to life, their movements echoing the Spirit’s energy and presence.</a:t>
            </a:r>
          </a:p>
          <a:p>
            <a:r>
              <a:rPr lang="en-US" dirty="0"/>
              <a:t> </a:t>
            </a:r>
            <a:endParaRPr lang="en-US" dirty="0">
              <a:ea typeface="Calibri"/>
              <a:cs typeface="Calibri"/>
            </a:endParaRPr>
          </a:p>
          <a:p>
            <a:r>
              <a:rPr lang="en-US"/>
              <a:t>Moderator The Right Rev. Dr. Carmen Lansdowne and General Secretary Rev. Michael Blair presided at the service, and The Rev. Prof. Dr. Jerry Pillay, General Secretary of the World Council of Churches, offered a stirring message calling the church to remain rooted in deep spirituality, bold discipleship, and daring justice.</a:t>
            </a:r>
          </a:p>
          <a:p>
            <a:r>
              <a:rPr lang="en-US" dirty="0"/>
              <a:t> </a:t>
            </a:r>
            <a:endParaRPr lang="en-US" dirty="0">
              <a:ea typeface="Calibri"/>
              <a:cs typeface="Calibri"/>
            </a:endParaRPr>
          </a:p>
          <a:p>
            <a:r>
              <a:rPr lang="en-US"/>
              <a:t>Thanks to your gifts to Mission and Service, vibrant ministries continue to thrive, offering not only worship and music, but hospitality, outreach, and a strong voice for love and justice in their communities.</a:t>
            </a:r>
          </a:p>
          <a:p>
            <a:r>
              <a:rPr lang="en-US" dirty="0"/>
              <a:t> </a:t>
            </a:r>
            <a:endParaRPr lang="en-US" dirty="0">
              <a:ea typeface="Calibri"/>
              <a:cs typeface="Calibri"/>
            </a:endParaRPr>
          </a:p>
          <a:p>
            <a:r>
              <a:rPr lang="en-US"/>
              <a:t>Your support helps carry this legacy forward. Thank you for being part of the story. Here’s to the next hundred years, together.</a:t>
            </a:r>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390720-4972-ACFB-6D0C-AA232816F88A}"/>
              </a:ext>
            </a:extLst>
          </p:cNvPr>
          <p:cNvPicPr>
            <a:picLocks noChangeAspect="1"/>
          </p:cNvPicPr>
          <p:nvPr/>
        </p:nvPicPr>
        <p:blipFill>
          <a:blip r:embed="rId2"/>
          <a:srcRect t="2718" b="2718"/>
          <a:stretch/>
        </p:blipFill>
        <p:spPr>
          <a:xfrm>
            <a:off x="-1179534"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165957" y="634840"/>
            <a:ext cx="4753865" cy="3140235"/>
          </a:xfrm>
          <a:noFill/>
        </p:spPr>
        <p:txBody>
          <a:bodyPr>
            <a:normAutofit/>
          </a:bodyPr>
          <a:lstStyle/>
          <a:p>
            <a:r>
              <a:rPr lang="en-US" sz="5200" b="1" dirty="0">
                <a:ea typeface="+mj-lt"/>
                <a:cs typeface="+mj-lt"/>
              </a:rPr>
              <a:t>100 Years of Spirit and Song</a:t>
            </a:r>
            <a:endParaRPr lang="en-US" dirty="0"/>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ea typeface="+mj-lt"/>
                <a:cs typeface="+mj-lt"/>
              </a:rPr>
              <a:t>On Sunday, June 8th, Gower Street United Church in St. John’s, Newfoundland and Labrador, was alive with joyful celebration.</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49760f1bb5ef71721dc2db7cbb874003">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784f4a7c7f553042fa05c82cb60094a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5415F9B3-F6C2-4A48-B987-5425B96B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3.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4.xml><?xml version="1.0" encoding="utf-8"?>
<ds:datastoreItem xmlns:ds="http://schemas.openxmlformats.org/officeDocument/2006/customXml" ds:itemID="{F54A8DDB-0711-41F2-8677-46A3DBE4AD19}">
  <ds:schemaRefs>
    <ds:schemaRef ds:uri="http://schemas.openxmlformats.org/package/2006/metadata/core-properties"/>
    <ds:schemaRef ds:uri="http://purl.org/dc/dcmitype/"/>
    <ds:schemaRef ds:uri="51dc2e4b-bf63-4bda-b747-c27924f79ae2"/>
    <ds:schemaRef ds:uri="http://purl.org/dc/terms/"/>
    <ds:schemaRef ds:uri="http://schemas.microsoft.com/office/2006/metadata/properties"/>
    <ds:schemaRef ds:uri="f235ab88-6d95-44b4-9fae-e6e389b95fc3"/>
    <ds:schemaRef ds:uri="http://schemas.microsoft.com/office/2006/documentManagement/types"/>
    <ds:schemaRef ds:uri="http://www.w3.org/XML/1998/namespace"/>
    <ds:schemaRef ds:uri="http://purl.org/dc/elements/1.1/"/>
    <ds:schemaRef ds:uri="http://schemas.microsoft.com/office/infopath/2007/PartnerControls"/>
    <ds:schemaRef ds:uri="eb6d8c5d-5b31-4807-8756-a31b61bec20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308</Words>
  <Application>Microsoft Office PowerPoint</Application>
  <PresentationFormat>Widescreen</PresentationFormat>
  <Paragraphs>12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100 Years of Spirit and Song</vt:lpstr>
      <vt:lpstr>On Sunday, June 8th, Gower Street United Church in St. John’s, Newfoundland and Labrador, was alive with joyful celebration.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 Years of Spirit and Song</dc:title>
  <dc:creator>The United Church of Canada</dc:creator>
  <cp:lastModifiedBy>Cara James</cp:lastModifiedBy>
  <cp:revision>106</cp:revision>
  <dcterms:created xsi:type="dcterms:W3CDTF">2025-02-11T15:15:10Z</dcterms:created>
  <dcterms:modified xsi:type="dcterms:W3CDTF">2025-06-18T20:25:59Z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