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AFD1D8-268A-D6AD-4D3F-7CB7EB9039A0}" v="14" dt="2025-06-18T17:47:27.0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3" d="100"/>
          <a:sy n="113"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docChgLst>
    <pc:chgData name="Lindsay Vautour" userId="S::lvautour@united-church.ca::e85a353d-2799-4edf-884d-40213d31629a" providerId="AD" clId="Web-{FBA25CC9-8405-6170-50D9-DE0C39E2415F}"/>
    <pc:docChg chg="modSld">
      <pc:chgData name="Lindsay Vautour" userId="S::lvautour@united-church.ca::e85a353d-2799-4edf-884d-40213d31629a" providerId="AD" clId="Web-{FBA25CC9-8405-6170-50D9-DE0C39E2415F}" dt="2025-05-14T14:04:32.007" v="13"/>
      <pc:docMkLst>
        <pc:docMk/>
      </pc:docMkLst>
      <pc:sldChg chg="modSp">
        <pc:chgData name="Lindsay Vautour" userId="S::lvautour@united-church.ca::e85a353d-2799-4edf-884d-40213d31629a" providerId="AD" clId="Web-{FBA25CC9-8405-6170-50D9-DE0C39E2415F}" dt="2025-05-14T14:03:46.600" v="3" actId="20577"/>
        <pc:sldMkLst>
          <pc:docMk/>
          <pc:sldMk cId="109857222" sldId="256"/>
        </pc:sldMkLst>
        <pc:spChg chg="mod">
          <ac:chgData name="Lindsay Vautour" userId="S::lvautour@united-church.ca::e85a353d-2799-4edf-884d-40213d31629a" providerId="AD" clId="Web-{FBA25CC9-8405-6170-50D9-DE0C39E2415F}" dt="2025-05-14T14:03:46.600" v="3" actId="20577"/>
          <ac:spMkLst>
            <pc:docMk/>
            <pc:sldMk cId="109857222" sldId="256"/>
            <ac:spMk id="2" creationId="{00000000-0000-0000-0000-000000000000}"/>
          </ac:spMkLst>
        </pc:spChg>
      </pc:sldChg>
      <pc:sldChg chg="modNotes">
        <pc:chgData name="Lindsay Vautour" userId="S::lvautour@united-church.ca::e85a353d-2799-4edf-884d-40213d31629a" providerId="AD" clId="Web-{FBA25CC9-8405-6170-50D9-DE0C39E2415F}" dt="2025-05-14T14:04:32.007" v="13"/>
        <pc:sldMkLst>
          <pc:docMk/>
          <pc:sldMk cId="439127099" sldId="257"/>
        </pc:sldMkLst>
      </pc:sldChg>
    </pc:docChg>
  </pc:docChgLst>
  <pc:docChgLst>
    <pc:chgData name="Lindsay Vautour" userId="S::lvautour@united-church.ca::e85a353d-2799-4edf-884d-40213d31629a" providerId="AD" clId="Web-{5703935B-E839-1DD8-DD26-5E834D6789DD}"/>
    <pc:docChg chg="modSld">
      <pc:chgData name="Lindsay Vautour" userId="S::lvautour@united-church.ca::e85a353d-2799-4edf-884d-40213d31629a" providerId="AD" clId="Web-{5703935B-E839-1DD8-DD26-5E834D6789DD}" dt="2025-03-11T14:37:49.317" v="11"/>
      <pc:docMkLst>
        <pc:docMk/>
      </pc:docMkLst>
      <pc:sldChg chg="modSp">
        <pc:chgData name="Lindsay Vautour" userId="S::lvautour@united-church.ca::e85a353d-2799-4edf-884d-40213d31629a" providerId="AD" clId="Web-{5703935B-E839-1DD8-DD26-5E834D6789DD}" dt="2025-03-11T14:37:04.441" v="5" actId="20577"/>
        <pc:sldMkLst>
          <pc:docMk/>
          <pc:sldMk cId="109857222" sldId="256"/>
        </pc:sldMkLst>
        <pc:spChg chg="mod">
          <ac:chgData name="Lindsay Vautour" userId="S::lvautour@united-church.ca::e85a353d-2799-4edf-884d-40213d31629a" providerId="AD" clId="Web-{5703935B-E839-1DD8-DD26-5E834D6789DD}" dt="2025-03-11T14:36:18.269" v="1" actId="20577"/>
          <ac:spMkLst>
            <pc:docMk/>
            <pc:sldMk cId="109857222" sldId="256"/>
            <ac:spMk id="2" creationId="{00000000-0000-0000-0000-000000000000}"/>
          </ac:spMkLst>
        </pc:spChg>
        <pc:spChg chg="mod">
          <ac:chgData name="Lindsay Vautour" userId="S::lvautour@united-church.ca::e85a353d-2799-4edf-884d-40213d31629a" providerId="AD" clId="Web-{5703935B-E839-1DD8-DD26-5E834D6789DD}" dt="2025-03-11T14:37:04.441" v="5" actId="20577"/>
          <ac:spMkLst>
            <pc:docMk/>
            <pc:sldMk cId="109857222" sldId="256"/>
            <ac:spMk id="3" creationId="{00000000-0000-0000-0000-000000000000}"/>
          </ac:spMkLst>
        </pc:spChg>
        <pc:picChg chg="mod">
          <ac:chgData name="Lindsay Vautour" userId="S::lvautour@united-church.ca::e85a353d-2799-4edf-884d-40213d31629a" providerId="AD" clId="Web-{5703935B-E839-1DD8-DD26-5E834D6789DD}" dt="2025-03-11T14:36:42.457" v="3"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5703935B-E839-1DD8-DD26-5E834D6789DD}" dt="2025-03-11T14:37:49.317" v="11"/>
        <pc:sldMkLst>
          <pc:docMk/>
          <pc:sldMk cId="439127099" sldId="257"/>
        </pc:sldMkLst>
        <pc:spChg chg="mod">
          <ac:chgData name="Lindsay Vautour" userId="S::lvautour@united-church.ca::e85a353d-2799-4edf-884d-40213d31629a" providerId="AD" clId="Web-{5703935B-E839-1DD8-DD26-5E834D6789DD}" dt="2025-03-11T14:37:31.739" v="9"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09E3BB01-33C2-255D-BF8C-648EB9D5747B}"/>
    <pc:docChg chg="modSld">
      <pc:chgData name="Lindsay Vautour" userId="S::lvautour@united-church.ca::e85a353d-2799-4edf-884d-40213d31629a" providerId="AD" clId="Web-{09E3BB01-33C2-255D-BF8C-648EB9D5747B}" dt="2025-03-11T14:44:58.685" v="22"/>
      <pc:docMkLst>
        <pc:docMk/>
      </pc:docMkLst>
      <pc:sldChg chg="addSp delSp modSp">
        <pc:chgData name="Lindsay Vautour" userId="S::lvautour@united-church.ca::e85a353d-2799-4edf-884d-40213d31629a" providerId="AD" clId="Web-{09E3BB01-33C2-255D-BF8C-648EB9D5747B}" dt="2025-03-11T14:44:23.575" v="18" actId="20577"/>
        <pc:sldMkLst>
          <pc:docMk/>
          <pc:sldMk cId="109857222" sldId="256"/>
        </pc:sldMkLst>
        <pc:spChg chg="mod">
          <ac:chgData name="Lindsay Vautour" userId="S::lvautour@united-church.ca::e85a353d-2799-4edf-884d-40213d31629a" providerId="AD" clId="Web-{09E3BB01-33C2-255D-BF8C-648EB9D5747B}" dt="2025-03-11T14:44:12.622" v="16" actId="1076"/>
          <ac:spMkLst>
            <pc:docMk/>
            <pc:sldMk cId="109857222" sldId="256"/>
            <ac:spMk id="2" creationId="{00000000-0000-0000-0000-000000000000}"/>
          </ac:spMkLst>
        </pc:spChg>
        <pc:spChg chg="mod">
          <ac:chgData name="Lindsay Vautour" userId="S::lvautour@united-church.ca::e85a353d-2799-4edf-884d-40213d31629a" providerId="AD" clId="Web-{09E3BB01-33C2-255D-BF8C-648EB9D5747B}" dt="2025-03-11T14:44:23.575" v="18" actId="20577"/>
          <ac:spMkLst>
            <pc:docMk/>
            <pc:sldMk cId="109857222" sldId="256"/>
            <ac:spMk id="3" creationId="{00000000-0000-0000-0000-000000000000}"/>
          </ac:spMkLst>
        </pc:spChg>
        <pc:picChg chg="del mod">
          <ac:chgData name="Lindsay Vautour" userId="S::lvautour@united-church.ca::e85a353d-2799-4edf-884d-40213d31629a" providerId="AD" clId="Web-{09E3BB01-33C2-255D-BF8C-648EB9D5747B}" dt="2025-03-11T14:43:19.495" v="2"/>
          <ac:picMkLst>
            <pc:docMk/>
            <pc:sldMk cId="109857222" sldId="256"/>
            <ac:picMk id="4" creationId="{EB390720-4972-ACFB-6D0C-AA232816F88A}"/>
          </ac:picMkLst>
        </pc:picChg>
        <pc:picChg chg="add mod">
          <ac:chgData name="Lindsay Vautour" userId="S::lvautour@united-church.ca::e85a353d-2799-4edf-884d-40213d31629a" providerId="AD" clId="Web-{09E3BB01-33C2-255D-BF8C-648EB9D5747B}" dt="2025-03-11T14:44:09.012" v="15" actId="1076"/>
          <ac:picMkLst>
            <pc:docMk/>
            <pc:sldMk cId="109857222" sldId="256"/>
            <ac:picMk id="5" creationId="{C187D254-4601-95A0-0BE0-EE9541947269}"/>
          </ac:picMkLst>
        </pc:picChg>
        <pc:picChg chg="del">
          <ac:chgData name="Lindsay Vautour" userId="S::lvautour@united-church.ca::e85a353d-2799-4edf-884d-40213d31629a" providerId="AD" clId="Web-{09E3BB01-33C2-255D-BF8C-648EB9D5747B}" dt="2025-03-11T14:43:45.168" v="7"/>
          <ac:picMkLst>
            <pc:docMk/>
            <pc:sldMk cId="109857222" sldId="256"/>
            <ac:picMk id="6" creationId="{766552AE-41AF-C8FA-CB99-9FDA37AA9BAF}"/>
          </ac:picMkLst>
        </pc:picChg>
        <pc:picChg chg="add mod">
          <ac:chgData name="Lindsay Vautour" userId="S::lvautour@united-church.ca::e85a353d-2799-4edf-884d-40213d31629a" providerId="AD" clId="Web-{09E3BB01-33C2-255D-BF8C-648EB9D5747B}" dt="2025-03-11T14:43:49.309" v="9"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09E3BB01-33C2-255D-BF8C-648EB9D5747B}" dt="2025-03-11T14:44:58.685" v="22"/>
        <pc:sldMkLst>
          <pc:docMk/>
          <pc:sldMk cId="439127099" sldId="257"/>
        </pc:sldMkLst>
        <pc:spChg chg="mod">
          <ac:chgData name="Lindsay Vautour" userId="S::lvautour@united-church.ca::e85a353d-2799-4edf-884d-40213d31629a" providerId="AD" clId="Web-{09E3BB01-33C2-255D-BF8C-648EB9D5747B}" dt="2025-03-11T14:44:55.732" v="20"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9D1B4866-D5D1-C638-AC99-9A0C740CF446}"/>
    <pc:docChg chg="modSld">
      <pc:chgData name="Lindsay Vautour" userId="S::lvautour@united-church.ca::e85a353d-2799-4edf-884d-40213d31629a" providerId="AD" clId="Web-{9D1B4866-D5D1-C638-AC99-9A0C740CF446}" dt="2025-04-11T16:44:19.503" v="26" actId="1076"/>
      <pc:docMkLst>
        <pc:docMk/>
      </pc:docMkLst>
      <pc:sldChg chg="addSp delSp modSp">
        <pc:chgData name="Lindsay Vautour" userId="S::lvautour@united-church.ca::e85a353d-2799-4edf-884d-40213d31629a" providerId="AD" clId="Web-{9D1B4866-D5D1-C638-AC99-9A0C740CF446}" dt="2025-04-11T16:44:19.503" v="26" actId="1076"/>
        <pc:sldMkLst>
          <pc:docMk/>
          <pc:sldMk cId="109857222" sldId="256"/>
        </pc:sldMkLst>
        <pc:spChg chg="mod">
          <ac:chgData name="Lindsay Vautour" userId="S::lvautour@united-church.ca::e85a353d-2799-4edf-884d-40213d31629a" providerId="AD" clId="Web-{9D1B4866-D5D1-C638-AC99-9A0C740CF446}" dt="2025-04-11T16:42:38.578" v="12" actId="20577"/>
          <ac:spMkLst>
            <pc:docMk/>
            <pc:sldMk cId="109857222" sldId="256"/>
            <ac:spMk id="2" creationId="{00000000-0000-0000-0000-000000000000}"/>
          </ac:spMkLst>
        </pc:spChg>
        <pc:spChg chg="add del mod">
          <ac:chgData name="Lindsay Vautour" userId="S::lvautour@united-church.ca::e85a353d-2799-4edf-884d-40213d31629a" providerId="AD" clId="Web-{9D1B4866-D5D1-C638-AC99-9A0C740CF446}" dt="2025-04-11T16:44:03.784" v="24" actId="20577"/>
          <ac:spMkLst>
            <pc:docMk/>
            <pc:sldMk cId="109857222" sldId="256"/>
            <ac:spMk id="3" creationId="{00000000-0000-0000-0000-000000000000}"/>
          </ac:spMkLst>
        </pc:spChg>
        <pc:spChg chg="add del mod">
          <ac:chgData name="Lindsay Vautour" userId="S::lvautour@united-church.ca::e85a353d-2799-4edf-884d-40213d31629a" providerId="AD" clId="Web-{9D1B4866-D5D1-C638-AC99-9A0C740CF446}" dt="2025-04-11T16:42:35.156" v="10"/>
          <ac:spMkLst>
            <pc:docMk/>
            <pc:sldMk cId="109857222" sldId="256"/>
            <ac:spMk id="8" creationId="{78B3FD61-7623-7EBB-1A8E-EB068F38A076}"/>
          </ac:spMkLst>
        </pc:spChg>
        <pc:picChg chg="add mod ord">
          <ac:chgData name="Lindsay Vautour" userId="S::lvautour@united-church.ca::e85a353d-2799-4edf-884d-40213d31629a" providerId="AD" clId="Web-{9D1B4866-D5D1-C638-AC99-9A0C740CF446}" dt="2025-04-11T16:44:10.253" v="25"/>
          <ac:picMkLst>
            <pc:docMk/>
            <pc:sldMk cId="109857222" sldId="256"/>
            <ac:picMk id="4" creationId="{245E104C-5491-9D18-2B9D-B8286264150B}"/>
          </ac:picMkLst>
        </pc:picChg>
        <pc:picChg chg="del">
          <ac:chgData name="Lindsay Vautour" userId="S::lvautour@united-church.ca::e85a353d-2799-4edf-884d-40213d31629a" providerId="AD" clId="Web-{9D1B4866-D5D1-C638-AC99-9A0C740CF446}" dt="2025-04-11T16:40:23.199" v="0"/>
          <ac:picMkLst>
            <pc:docMk/>
            <pc:sldMk cId="109857222" sldId="256"/>
            <ac:picMk id="5" creationId="{C187D254-4601-95A0-0BE0-EE9541947269}"/>
          </ac:picMkLst>
        </pc:picChg>
        <pc:picChg chg="mod">
          <ac:chgData name="Lindsay Vautour" userId="S::lvautour@united-church.ca::e85a353d-2799-4edf-884d-40213d31629a" providerId="AD" clId="Web-{9D1B4866-D5D1-C638-AC99-9A0C740CF446}" dt="2025-04-11T16:44:19.503" v="26"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9D1B4866-D5D1-C638-AC99-9A0C740CF446}" dt="2025-04-11T16:43:52.799" v="21"/>
        <pc:sldMkLst>
          <pc:docMk/>
          <pc:sldMk cId="439127099" sldId="257"/>
        </pc:sldMkLst>
        <pc:spChg chg="mod">
          <ac:chgData name="Lindsay Vautour" userId="S::lvautour@united-church.ca::e85a353d-2799-4edf-884d-40213d31629a" providerId="AD" clId="Web-{9D1B4866-D5D1-C638-AC99-9A0C740CF446}" dt="2025-04-11T16:43:08.188" v="14" actId="20577"/>
          <ac:spMkLst>
            <pc:docMk/>
            <pc:sldMk cId="439127099" sldId="257"/>
            <ac:spMk id="2" creationId="{AF778520-C6A6-D61D-298E-04B5099E0C4F}"/>
          </ac:spMkLst>
        </pc:spChg>
      </pc:sldChg>
    </pc:docChg>
  </pc:docChgLst>
  <pc:docChgLst>
    <pc:chgData name="Cara James" userId="6a238cf5-455e-4f83-a9f7-308aa86ea07b" providerId="ADAL" clId="{57C5A9EA-91CC-4887-86D2-9E6A69BD9E18}"/>
    <pc:docChg chg="modSld">
      <pc:chgData name="Cara James" userId="6a238cf5-455e-4f83-a9f7-308aa86ea07b" providerId="ADAL" clId="{57C5A9EA-91CC-4887-86D2-9E6A69BD9E18}" dt="2025-06-18T20:27:39.045" v="3" actId="20577"/>
      <pc:docMkLst>
        <pc:docMk/>
      </pc:docMkLst>
      <pc:sldChg chg="modSp mod">
        <pc:chgData name="Cara James" userId="6a238cf5-455e-4f83-a9f7-308aa86ea07b" providerId="ADAL" clId="{57C5A9EA-91CC-4887-86D2-9E6A69BD9E18}" dt="2025-06-18T20:27:39.045" v="3" actId="20577"/>
        <pc:sldMkLst>
          <pc:docMk/>
          <pc:sldMk cId="109857222" sldId="256"/>
        </pc:sldMkLst>
        <pc:spChg chg="mod">
          <ac:chgData name="Cara James" userId="6a238cf5-455e-4f83-a9f7-308aa86ea07b" providerId="ADAL" clId="{57C5A9EA-91CC-4887-86D2-9E6A69BD9E18}" dt="2025-06-18T20:27:39.045" v="3" actId="20577"/>
          <ac:spMkLst>
            <pc:docMk/>
            <pc:sldMk cId="109857222" sldId="256"/>
            <ac:spMk id="3" creationId="{00000000-0000-0000-0000-000000000000}"/>
          </ac:spMkLst>
        </pc:spChg>
      </pc:sldChg>
    </pc:docChg>
  </pc:docChgLst>
  <pc:docChgLst>
    <pc:chgData name="Lindsay Vautour" userId="S::lvautour@united-church.ca::e85a353d-2799-4edf-884d-40213d31629a" providerId="AD" clId="Web-{84AF1153-C5F6-317A-9076-304104CBB02F}"/>
    <pc:docChg chg="modSld">
      <pc:chgData name="Lindsay Vautour" userId="S::lvautour@united-church.ca::e85a353d-2799-4edf-884d-40213d31629a" providerId="AD" clId="Web-{84AF1153-C5F6-317A-9076-304104CBB02F}" dt="2025-04-11T16:56:10.212" v="31" actId="1076"/>
      <pc:docMkLst>
        <pc:docMk/>
      </pc:docMkLst>
      <pc:sldChg chg="addSp delSp modSp">
        <pc:chgData name="Lindsay Vautour" userId="S::lvautour@united-church.ca::e85a353d-2799-4edf-884d-40213d31629a" providerId="AD" clId="Web-{84AF1153-C5F6-317A-9076-304104CBB02F}" dt="2025-04-11T16:56:10.212" v="31" actId="1076"/>
        <pc:sldMkLst>
          <pc:docMk/>
          <pc:sldMk cId="109857222" sldId="256"/>
        </pc:sldMkLst>
        <pc:spChg chg="mod">
          <ac:chgData name="Lindsay Vautour" userId="S::lvautour@united-church.ca::e85a353d-2799-4edf-884d-40213d31629a" providerId="AD" clId="Web-{84AF1153-C5F6-317A-9076-304104CBB02F}" dt="2025-04-11T16:56:02.728" v="29"/>
          <ac:spMkLst>
            <pc:docMk/>
            <pc:sldMk cId="109857222" sldId="256"/>
            <ac:spMk id="2" creationId="{00000000-0000-0000-0000-000000000000}"/>
          </ac:spMkLst>
        </pc:spChg>
        <pc:spChg chg="mod">
          <ac:chgData name="Lindsay Vautour" userId="S::lvautour@united-church.ca::e85a353d-2799-4edf-884d-40213d31629a" providerId="AD" clId="Web-{84AF1153-C5F6-317A-9076-304104CBB02F}" dt="2025-04-11T16:56:02.728" v="29"/>
          <ac:spMkLst>
            <pc:docMk/>
            <pc:sldMk cId="109857222" sldId="256"/>
            <ac:spMk id="3" creationId="{00000000-0000-0000-0000-000000000000}"/>
          </ac:spMkLst>
        </pc:spChg>
        <pc:spChg chg="del">
          <ac:chgData name="Lindsay Vautour" userId="S::lvautour@united-church.ca::e85a353d-2799-4edf-884d-40213d31629a" providerId="AD" clId="Web-{84AF1153-C5F6-317A-9076-304104CBB02F}" dt="2025-04-11T16:56:02.728" v="29"/>
          <ac:spMkLst>
            <pc:docMk/>
            <pc:sldMk cId="109857222" sldId="256"/>
            <ac:spMk id="17" creationId="{FB33DC6A-1F1C-4A06-834E-CFF88F1C0BB9}"/>
          </ac:spMkLst>
        </pc:spChg>
        <pc:spChg chg="del">
          <ac:chgData name="Lindsay Vautour" userId="S::lvautour@united-church.ca::e85a353d-2799-4edf-884d-40213d31629a" providerId="AD" clId="Web-{84AF1153-C5F6-317A-9076-304104CBB02F}" dt="2025-04-11T16:56:02.728" v="29"/>
          <ac:spMkLst>
            <pc:docMk/>
            <pc:sldMk cId="109857222" sldId="256"/>
            <ac:spMk id="19" creationId="{0FE1D5CF-87B8-4A8A-AD3C-01D06A60769B}"/>
          </ac:spMkLst>
        </pc:spChg>
        <pc:spChg chg="del">
          <ac:chgData name="Lindsay Vautour" userId="S::lvautour@united-church.ca::e85a353d-2799-4edf-884d-40213d31629a" providerId="AD" clId="Web-{84AF1153-C5F6-317A-9076-304104CBB02F}" dt="2025-04-11T16:56:02.728" v="29"/>
          <ac:spMkLst>
            <pc:docMk/>
            <pc:sldMk cId="109857222" sldId="256"/>
            <ac:spMk id="21" creationId="{60926200-45C2-41E9-839F-31CD5FE4CD59}"/>
          </ac:spMkLst>
        </pc:spChg>
        <pc:spChg chg="del">
          <ac:chgData name="Lindsay Vautour" userId="S::lvautour@united-church.ca::e85a353d-2799-4edf-884d-40213d31629a" providerId="AD" clId="Web-{84AF1153-C5F6-317A-9076-304104CBB02F}" dt="2025-04-11T16:56:02.728" v="29"/>
          <ac:spMkLst>
            <pc:docMk/>
            <pc:sldMk cId="109857222" sldId="256"/>
            <ac:spMk id="23" creationId="{AF2F604E-43BE-4DC3-B983-E071523364F8}"/>
          </ac:spMkLst>
        </pc:spChg>
        <pc:spChg chg="add">
          <ac:chgData name="Lindsay Vautour" userId="S::lvautour@united-church.ca::e85a353d-2799-4edf-884d-40213d31629a" providerId="AD" clId="Web-{84AF1153-C5F6-317A-9076-304104CBB02F}" dt="2025-04-11T16:56:02.728" v="29"/>
          <ac:spMkLst>
            <pc:docMk/>
            <pc:sldMk cId="109857222" sldId="256"/>
            <ac:spMk id="30" creationId="{FB33DC6A-1F1C-4A06-834E-CFF88F1C0BB9}"/>
          </ac:spMkLst>
        </pc:spChg>
        <pc:spChg chg="add">
          <ac:chgData name="Lindsay Vautour" userId="S::lvautour@united-church.ca::e85a353d-2799-4edf-884d-40213d31629a" providerId="AD" clId="Web-{84AF1153-C5F6-317A-9076-304104CBB02F}" dt="2025-04-11T16:56:02.728" v="29"/>
          <ac:spMkLst>
            <pc:docMk/>
            <pc:sldMk cId="109857222" sldId="256"/>
            <ac:spMk id="32" creationId="{0FE1D5CF-87B8-4A8A-AD3C-01D06A60769B}"/>
          </ac:spMkLst>
        </pc:spChg>
        <pc:spChg chg="add">
          <ac:chgData name="Lindsay Vautour" userId="S::lvautour@united-church.ca::e85a353d-2799-4edf-884d-40213d31629a" providerId="AD" clId="Web-{84AF1153-C5F6-317A-9076-304104CBB02F}" dt="2025-04-11T16:56:02.728" v="29"/>
          <ac:spMkLst>
            <pc:docMk/>
            <pc:sldMk cId="109857222" sldId="256"/>
            <ac:spMk id="36" creationId="{AF2F604E-43BE-4DC3-B983-E071523364F8}"/>
          </ac:spMkLst>
        </pc:spChg>
        <pc:spChg chg="add">
          <ac:chgData name="Lindsay Vautour" userId="S::lvautour@united-church.ca::e85a353d-2799-4edf-884d-40213d31629a" providerId="AD" clId="Web-{84AF1153-C5F6-317A-9076-304104CBB02F}" dt="2025-04-11T16:56:02.728" v="29"/>
          <ac:spMkLst>
            <pc:docMk/>
            <pc:sldMk cId="109857222" sldId="256"/>
            <ac:spMk id="38" creationId="{08C9B587-E65E-4B52-B37C-ABEBB6E87928}"/>
          </ac:spMkLst>
        </pc:spChg>
        <pc:picChg chg="add mod">
          <ac:chgData name="Lindsay Vautour" userId="S::lvautour@united-church.ca::e85a353d-2799-4edf-884d-40213d31629a" providerId="AD" clId="Web-{84AF1153-C5F6-317A-9076-304104CBB02F}" dt="2025-04-11T16:56:10.212" v="31" actId="1076"/>
          <ac:picMkLst>
            <pc:docMk/>
            <pc:sldMk cId="109857222" sldId="256"/>
            <ac:picMk id="4" creationId="{419EC85C-B5A3-BDD0-636E-B609BAEA5AEB}"/>
          </ac:picMkLst>
        </pc:picChg>
        <pc:picChg chg="del">
          <ac:chgData name="Lindsay Vautour" userId="S::lvautour@united-church.ca::e85a353d-2799-4edf-884d-40213d31629a" providerId="AD" clId="Web-{84AF1153-C5F6-317A-9076-304104CBB02F}" dt="2025-04-11T16:55:39.430" v="27"/>
          <ac:picMkLst>
            <pc:docMk/>
            <pc:sldMk cId="109857222" sldId="256"/>
            <ac:picMk id="5" creationId="{D66C6101-2E21-5F04-D268-05D1FCD692AD}"/>
          </ac:picMkLst>
        </pc:picChg>
      </pc:sldChg>
      <pc:sldChg chg="modSp modNotes">
        <pc:chgData name="Lindsay Vautour" userId="S::lvautour@united-church.ca::e85a353d-2799-4edf-884d-40213d31629a" providerId="AD" clId="Web-{84AF1153-C5F6-317A-9076-304104CBB02F}" dt="2025-04-11T16:55:22.399" v="7"/>
        <pc:sldMkLst>
          <pc:docMk/>
          <pc:sldMk cId="439127099" sldId="257"/>
        </pc:sldMkLst>
        <pc:spChg chg="mod">
          <ac:chgData name="Lindsay Vautour" userId="S::lvautour@united-church.ca::e85a353d-2799-4edf-884d-40213d31629a" providerId="AD" clId="Web-{84AF1153-C5F6-317A-9076-304104CBB02F}" dt="2025-04-11T16:55:08.430" v="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B4E40E54-F57F-3EF1-C69A-60D449A1106A}"/>
    <pc:docChg chg="modSld">
      <pc:chgData name="Lindsay Vautour" userId="S::lvautour@united-church.ca::e85a353d-2799-4edf-884d-40213d31629a" providerId="AD" clId="Web-{B4E40E54-F57F-3EF1-C69A-60D449A1106A}" dt="2025-03-11T14:41:36.310" v="26" actId="14100"/>
      <pc:docMkLst>
        <pc:docMk/>
      </pc:docMkLst>
      <pc:sldChg chg="modSp">
        <pc:chgData name="Lindsay Vautour" userId="S::lvautour@united-church.ca::e85a353d-2799-4edf-884d-40213d31629a" providerId="AD" clId="Web-{B4E40E54-F57F-3EF1-C69A-60D449A1106A}" dt="2025-03-11T14:41:36.310" v="26" actId="14100"/>
        <pc:sldMkLst>
          <pc:docMk/>
          <pc:sldMk cId="109857222" sldId="256"/>
        </pc:sldMkLst>
        <pc:spChg chg="mod">
          <ac:chgData name="Lindsay Vautour" userId="S::lvautour@united-church.ca::e85a353d-2799-4edf-884d-40213d31629a" providerId="AD" clId="Web-{B4E40E54-F57F-3EF1-C69A-60D449A1106A}" dt="2025-03-11T14:40:52.715" v="20" actId="20577"/>
          <ac:spMkLst>
            <pc:docMk/>
            <pc:sldMk cId="109857222" sldId="256"/>
            <ac:spMk id="2" creationId="{00000000-0000-0000-0000-000000000000}"/>
          </ac:spMkLst>
        </pc:spChg>
        <pc:spChg chg="mod">
          <ac:chgData name="Lindsay Vautour" userId="S::lvautour@united-church.ca::e85a353d-2799-4edf-884d-40213d31629a" providerId="AD" clId="Web-{B4E40E54-F57F-3EF1-C69A-60D449A1106A}" dt="2025-03-11T14:40:58.669" v="21" actId="20577"/>
          <ac:spMkLst>
            <pc:docMk/>
            <pc:sldMk cId="109857222" sldId="256"/>
            <ac:spMk id="3" creationId="{00000000-0000-0000-0000-000000000000}"/>
          </ac:spMkLst>
        </pc:spChg>
        <pc:picChg chg="mod">
          <ac:chgData name="Lindsay Vautour" userId="S::lvautour@united-church.ca::e85a353d-2799-4edf-884d-40213d31629a" providerId="AD" clId="Web-{B4E40E54-F57F-3EF1-C69A-60D449A1106A}" dt="2025-03-11T14:41:36.310" v="26" actId="14100"/>
          <ac:picMkLst>
            <pc:docMk/>
            <pc:sldMk cId="109857222" sldId="256"/>
            <ac:picMk id="4" creationId="{EB390720-4972-ACFB-6D0C-AA232816F88A}"/>
          </ac:picMkLst>
        </pc:picChg>
      </pc:sldChg>
      <pc:sldChg chg="modSp modNotes">
        <pc:chgData name="Lindsay Vautour" userId="S::lvautour@united-church.ca::e85a353d-2799-4edf-884d-40213d31629a" providerId="AD" clId="Web-{B4E40E54-F57F-3EF1-C69A-60D449A1106A}" dt="2025-03-11T14:41:13.200" v="24" actId="20577"/>
        <pc:sldMkLst>
          <pc:docMk/>
          <pc:sldMk cId="439127099" sldId="257"/>
        </pc:sldMkLst>
        <pc:spChg chg="mod">
          <ac:chgData name="Lindsay Vautour" userId="S::lvautour@united-church.ca::e85a353d-2799-4edf-884d-40213d31629a" providerId="AD" clId="Web-{B4E40E54-F57F-3EF1-C69A-60D449A1106A}" dt="2025-03-11T14:41:13.200" v="2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D3AF4E3D-DB70-4F82-C097-8E881275DAEC}"/>
    <pc:docChg chg="modSld">
      <pc:chgData name="Lindsay Vautour" userId="S::lvautour@united-church.ca::e85a353d-2799-4edf-884d-40213d31629a" providerId="AD" clId="Web-{D3AF4E3D-DB70-4F82-C097-8E881275DAEC}" dt="2025-04-11T16:48:59.394" v="28" actId="20577"/>
      <pc:docMkLst>
        <pc:docMk/>
      </pc:docMkLst>
      <pc:sldChg chg="addSp delSp modSp">
        <pc:chgData name="Lindsay Vautour" userId="S::lvautour@united-church.ca::e85a353d-2799-4edf-884d-40213d31629a" providerId="AD" clId="Web-{D3AF4E3D-DB70-4F82-C097-8E881275DAEC}" dt="2025-04-11T16:48:14.487" v="21" actId="1076"/>
        <pc:sldMkLst>
          <pc:docMk/>
          <pc:sldMk cId="109857222" sldId="256"/>
        </pc:sldMkLst>
        <pc:spChg chg="mod">
          <ac:chgData name="Lindsay Vautour" userId="S::lvautour@united-church.ca::e85a353d-2799-4edf-884d-40213d31629a" providerId="AD" clId="Web-{D3AF4E3D-DB70-4F82-C097-8E881275DAEC}" dt="2025-04-11T16:47:10.018" v="8"/>
          <ac:spMkLst>
            <pc:docMk/>
            <pc:sldMk cId="109857222" sldId="256"/>
            <ac:spMk id="2" creationId="{00000000-0000-0000-0000-000000000000}"/>
          </ac:spMkLst>
        </pc:spChg>
        <pc:spChg chg="mod">
          <ac:chgData name="Lindsay Vautour" userId="S::lvautour@united-church.ca::e85a353d-2799-4edf-884d-40213d31629a" providerId="AD" clId="Web-{D3AF4E3D-DB70-4F82-C097-8E881275DAEC}" dt="2025-04-11T16:47:10.018" v="8"/>
          <ac:spMkLst>
            <pc:docMk/>
            <pc:sldMk cId="109857222" sldId="256"/>
            <ac:spMk id="3" creationId="{00000000-0000-0000-0000-000000000000}"/>
          </ac:spMkLst>
        </pc:spChg>
        <pc:spChg chg="del">
          <ac:chgData name="Lindsay Vautour" userId="S::lvautour@united-church.ca::e85a353d-2799-4edf-884d-40213d31629a" providerId="AD" clId="Web-{D3AF4E3D-DB70-4F82-C097-8E881275DAEC}" dt="2025-04-11T16:47:10.018" v="8"/>
          <ac:spMkLst>
            <pc:docMk/>
            <pc:sldMk cId="109857222" sldId="256"/>
            <ac:spMk id="11" creationId="{178FB36B-5BFE-42CA-BC60-1115E0D95EEC}"/>
          </ac:spMkLst>
        </pc:spChg>
        <pc:spChg chg="del">
          <ac:chgData name="Lindsay Vautour" userId="S::lvautour@united-church.ca::e85a353d-2799-4edf-884d-40213d31629a" providerId="AD" clId="Web-{D3AF4E3D-DB70-4F82-C097-8E881275DAEC}" dt="2025-04-11T16:47:10.018" v="8"/>
          <ac:spMkLst>
            <pc:docMk/>
            <pc:sldMk cId="109857222" sldId="256"/>
            <ac:spMk id="12" creationId="{ECC07320-C2CA-4E29-8481-9D9E143C7788}"/>
          </ac:spMkLst>
        </pc:spChg>
        <pc:spChg chg="add">
          <ac:chgData name="Lindsay Vautour" userId="S::lvautour@united-church.ca::e85a353d-2799-4edf-884d-40213d31629a" providerId="AD" clId="Web-{D3AF4E3D-DB70-4F82-C097-8E881275DAEC}" dt="2025-04-11T16:47:10.018" v="8"/>
          <ac:spMkLst>
            <pc:docMk/>
            <pc:sldMk cId="109857222" sldId="256"/>
            <ac:spMk id="17" creationId="{FB33DC6A-1F1C-4A06-834E-CFF88F1C0BB9}"/>
          </ac:spMkLst>
        </pc:spChg>
        <pc:spChg chg="add">
          <ac:chgData name="Lindsay Vautour" userId="S::lvautour@united-church.ca::e85a353d-2799-4edf-884d-40213d31629a" providerId="AD" clId="Web-{D3AF4E3D-DB70-4F82-C097-8E881275DAEC}" dt="2025-04-11T16:47:10.018" v="8"/>
          <ac:spMkLst>
            <pc:docMk/>
            <pc:sldMk cId="109857222" sldId="256"/>
            <ac:spMk id="19" creationId="{0FE1D5CF-87B8-4A8A-AD3C-01D06A60769B}"/>
          </ac:spMkLst>
        </pc:spChg>
        <pc:spChg chg="add">
          <ac:chgData name="Lindsay Vautour" userId="S::lvautour@united-church.ca::e85a353d-2799-4edf-884d-40213d31629a" providerId="AD" clId="Web-{D3AF4E3D-DB70-4F82-C097-8E881275DAEC}" dt="2025-04-11T16:47:10.018" v="8"/>
          <ac:spMkLst>
            <pc:docMk/>
            <pc:sldMk cId="109857222" sldId="256"/>
            <ac:spMk id="21" creationId="{60926200-45C2-41E9-839F-31CD5FE4CD59}"/>
          </ac:spMkLst>
        </pc:spChg>
        <pc:spChg chg="add">
          <ac:chgData name="Lindsay Vautour" userId="S::lvautour@united-church.ca::e85a353d-2799-4edf-884d-40213d31629a" providerId="AD" clId="Web-{D3AF4E3D-DB70-4F82-C097-8E881275DAEC}" dt="2025-04-11T16:47:10.018" v="8"/>
          <ac:spMkLst>
            <pc:docMk/>
            <pc:sldMk cId="109857222" sldId="256"/>
            <ac:spMk id="23" creationId="{AF2F604E-43BE-4DC3-B983-E071523364F8}"/>
          </ac:spMkLst>
        </pc:spChg>
        <pc:spChg chg="add">
          <ac:chgData name="Lindsay Vautour" userId="S::lvautour@united-church.ca::e85a353d-2799-4edf-884d-40213d31629a" providerId="AD" clId="Web-{D3AF4E3D-DB70-4F82-C097-8E881275DAEC}" dt="2025-04-11T16:47:10.018" v="8"/>
          <ac:spMkLst>
            <pc:docMk/>
            <pc:sldMk cId="109857222" sldId="256"/>
            <ac:spMk id="25" creationId="{08C9B587-E65E-4B52-B37C-ABEBB6E87928}"/>
          </ac:spMkLst>
        </pc:spChg>
        <pc:picChg chg="del">
          <ac:chgData name="Lindsay Vautour" userId="S::lvautour@united-church.ca::e85a353d-2799-4edf-884d-40213d31629a" providerId="AD" clId="Web-{D3AF4E3D-DB70-4F82-C097-8E881275DAEC}" dt="2025-04-11T16:46:25.502" v="6"/>
          <ac:picMkLst>
            <pc:docMk/>
            <pc:sldMk cId="109857222" sldId="256"/>
            <ac:picMk id="4" creationId="{245E104C-5491-9D18-2B9D-B8286264150B}"/>
          </ac:picMkLst>
        </pc:picChg>
        <pc:picChg chg="add mod ord">
          <ac:chgData name="Lindsay Vautour" userId="S::lvautour@united-church.ca::e85a353d-2799-4edf-884d-40213d31629a" providerId="AD" clId="Web-{D3AF4E3D-DB70-4F82-C097-8E881275DAEC}" dt="2025-04-11T16:48:07.206" v="19" actId="1076"/>
          <ac:picMkLst>
            <pc:docMk/>
            <pc:sldMk cId="109857222" sldId="256"/>
            <ac:picMk id="5" creationId="{D66C6101-2E21-5F04-D268-05D1FCD692AD}"/>
          </ac:picMkLst>
        </pc:picChg>
        <pc:picChg chg="mod ord">
          <ac:chgData name="Lindsay Vautour" userId="S::lvautour@united-church.ca::e85a353d-2799-4edf-884d-40213d31629a" providerId="AD" clId="Web-{D3AF4E3D-DB70-4F82-C097-8E881275DAEC}" dt="2025-04-11T16:48:14.487" v="21"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D3AF4E3D-DB70-4F82-C097-8E881275DAEC}" dt="2025-04-11T16:48:59.394" v="28" actId="20577"/>
        <pc:sldMkLst>
          <pc:docMk/>
          <pc:sldMk cId="439127099" sldId="257"/>
        </pc:sldMkLst>
        <pc:spChg chg="mod">
          <ac:chgData name="Lindsay Vautour" userId="S::lvautour@united-church.ca::e85a353d-2799-4edf-884d-40213d31629a" providerId="AD" clId="Web-{D3AF4E3D-DB70-4F82-C097-8E881275DAEC}" dt="2025-04-11T16:48:59.394" v="28"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4EAFD1D8-268A-D6AD-4D3F-7CB7EB9039A0}"/>
    <pc:docChg chg="modSld">
      <pc:chgData name="Lindsay Vautour" userId="S::lvautour@united-church.ca::e85a353d-2799-4edf-884d-40213d31629a" providerId="AD" clId="Web-{4EAFD1D8-268A-D6AD-4D3F-7CB7EB9039A0}" dt="2025-06-18T17:47:27.066" v="18" actId="14100"/>
      <pc:docMkLst>
        <pc:docMk/>
      </pc:docMkLst>
      <pc:sldChg chg="addSp delSp modSp">
        <pc:chgData name="Lindsay Vautour" userId="S::lvautour@united-church.ca::e85a353d-2799-4edf-884d-40213d31629a" providerId="AD" clId="Web-{4EAFD1D8-268A-D6AD-4D3F-7CB7EB9039A0}" dt="2025-06-18T17:47:27.066" v="18" actId="14100"/>
        <pc:sldMkLst>
          <pc:docMk/>
          <pc:sldMk cId="109857222" sldId="256"/>
        </pc:sldMkLst>
        <pc:spChg chg="mod">
          <ac:chgData name="Lindsay Vautour" userId="S::lvautour@united-church.ca::e85a353d-2799-4edf-884d-40213d31629a" providerId="AD" clId="Web-{4EAFD1D8-268A-D6AD-4D3F-7CB7EB9039A0}" dt="2025-06-18T17:47:27.066" v="18" actId="14100"/>
          <ac:spMkLst>
            <pc:docMk/>
            <pc:sldMk cId="109857222" sldId="256"/>
            <ac:spMk id="2" creationId="{00000000-0000-0000-0000-000000000000}"/>
          </ac:spMkLst>
        </pc:spChg>
        <pc:picChg chg="del">
          <ac:chgData name="Lindsay Vautour" userId="S::lvautour@united-church.ca::e85a353d-2799-4edf-884d-40213d31629a" providerId="AD" clId="Web-{4EAFD1D8-268A-D6AD-4D3F-7CB7EB9039A0}" dt="2025-06-18T17:46:07.673" v="0"/>
          <ac:picMkLst>
            <pc:docMk/>
            <pc:sldMk cId="109857222" sldId="256"/>
            <ac:picMk id="4" creationId="{419EC85C-B5A3-BDD0-636E-B609BAEA5AEB}"/>
          </ac:picMkLst>
        </pc:picChg>
        <pc:picChg chg="add mod">
          <ac:chgData name="Lindsay Vautour" userId="S::lvautour@united-church.ca::e85a353d-2799-4edf-884d-40213d31629a" providerId="AD" clId="Web-{4EAFD1D8-268A-D6AD-4D3F-7CB7EB9039A0}" dt="2025-06-18T17:46:20.314" v="4" actId="1076"/>
          <ac:picMkLst>
            <pc:docMk/>
            <pc:sldMk cId="109857222" sldId="256"/>
            <ac:picMk id="5" creationId="{8FBA3EA3-443D-501D-501C-60E024FF7764}"/>
          </ac:picMkLst>
        </pc:picChg>
      </pc:sldChg>
      <pc:sldChg chg="modSp modNotes">
        <pc:chgData name="Lindsay Vautour" userId="S::lvautour@united-church.ca::e85a353d-2799-4edf-884d-40213d31629a" providerId="AD" clId="Web-{4EAFD1D8-268A-D6AD-4D3F-7CB7EB9039A0}" dt="2025-06-18T17:47:07.471" v="12"/>
        <pc:sldMkLst>
          <pc:docMk/>
          <pc:sldMk cId="439127099" sldId="257"/>
        </pc:sldMkLst>
        <pc:spChg chg="mod">
          <ac:chgData name="Lindsay Vautour" userId="S::lvautour@united-church.ca::e85a353d-2799-4edf-884d-40213d31629a" providerId="AD" clId="Web-{4EAFD1D8-268A-D6AD-4D3F-7CB7EB9039A0}" dt="2025-06-18T17:46:31.486" v="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pChg chg="mod">
          <ac:chgData name="Lindsay Vautour" userId="S::lvautour@united-church.ca::e85a353d-2799-4edf-884d-40213d31629a" providerId="AD" clId="Web-{A9206AF2-33C8-87C6-9AB2-60E11BEBB84C}" dt="2025-03-11T14:10:11.713" v="3" actId="20577"/>
          <ac:spMkLst>
            <pc:docMk/>
            <pc:sldMk cId="109857222" sldId="256"/>
            <ac:spMk id="2" creationId="{00000000-0000-0000-0000-000000000000}"/>
          </ac:spMkLst>
        </pc:spChg>
        <pc:spChg chg="mod">
          <ac:chgData name="Lindsay Vautour" userId="S::lvautour@united-church.ca::e85a353d-2799-4edf-884d-40213d31629a" providerId="AD" clId="Web-{A9206AF2-33C8-87C6-9AB2-60E11BEBB84C}" dt="2025-03-11T14:10:35.119" v="6" actId="20577"/>
          <ac:spMkLst>
            <pc:docMk/>
            <pc:sldMk cId="109857222" sldId="256"/>
            <ac:spMk id="3" creationId="{00000000-0000-0000-0000-000000000000}"/>
          </ac:spMkLst>
        </pc:spChg>
        <pc:picChg chg="mod">
          <ac:chgData name="Lindsay Vautour" userId="S::lvautour@united-church.ca::e85a353d-2799-4edf-884d-40213d31629a" providerId="AD" clId="Web-{A9206AF2-33C8-87C6-9AB2-60E11BEBB84C}" dt="2025-03-11T14:11:17.417" v="11"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A9206AF2-33C8-87C6-9AB2-60E11BEBB84C}" dt="2025-03-11T14:35:07.155" v="20"/>
        <pc:sldMkLst>
          <pc:docMk/>
          <pc:sldMk cId="439127099" sldId="257"/>
        </pc:sldMkLst>
        <pc:spChg chg="mod">
          <ac:chgData name="Lindsay Vautour" userId="S::lvautour@united-church.ca::e85a353d-2799-4edf-884d-40213d31629a" providerId="AD" clId="Web-{A9206AF2-33C8-87C6-9AB2-60E11BEBB84C}" dt="2025-03-11T14:12:57.777" v="1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6/18/2025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esley.ca/sues-story-healing-trauma/"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Sue, 61, has faced a lifetime of challenges, starting in her youth when her mother was involved with organized crime and jailed for fraud. Later, as a young mom, a car accident left Sue with chronic back pain. And last fall, a fire destroyed her Hamilton apartment, forcing her onto the streets. Despite these struggles, Sue has found stability at Mission and Service partner Wesley. In Wesley’s special care unit, Sue is working to overcome the drug addiction that she has lived with since she was 11. While the process has been difficult, she is slowly reducing her drug use with the help of prescribed medications and support from Wesley’s staff.</a:t>
            </a:r>
          </a:p>
          <a:p>
            <a:r>
              <a:rPr lang="en-US" dirty="0"/>
              <a:t> </a:t>
            </a:r>
            <a:endParaRPr lang="en-US" dirty="0">
              <a:ea typeface="Calibri"/>
              <a:cs typeface="Calibri"/>
            </a:endParaRPr>
          </a:p>
          <a:p>
            <a:r>
              <a:rPr lang="en-US"/>
              <a:t>The care unit operates under a harm reduction model, allowing clients like Sue to manage their addictions in a supported environment. Wesley’s program is part of a broader effort in Hamilton to address homelessness and substance use. Recently, the program expanded its capacity, and now provides about 30 beds for individuals struggling with multiple substances. Clients are not expected to quit drugs immediately but are supported in stabilizing their lives, receiving medical care, and reconnecting with family. Wesley’s team includes doctors, nurses, and addiction specialists who help clients find their own path to recovery.</a:t>
            </a:r>
          </a:p>
          <a:p>
            <a:r>
              <a:rPr lang="en-US" dirty="0"/>
              <a:t> </a:t>
            </a:r>
            <a:endParaRPr lang="en-US" dirty="0">
              <a:ea typeface="Calibri"/>
              <a:cs typeface="Calibri"/>
            </a:endParaRPr>
          </a:p>
          <a:p>
            <a:r>
              <a:rPr lang="en-US"/>
              <a:t>For Sue, this support has been transformative. Her room at Wesley provides a much-needed sanctuary, offering a reprieve from the constant stress of homelessness and addiction. She continues to focus on her recovery, working in the garden and taking steps toward quitting fentanyl altogether. Sue dreams of eventually finding her own home and reuniting with her beloved cat, Kitty Cat, who was rescued from the fire and is being cared for by a friend.</a:t>
            </a:r>
          </a:p>
          <a:p>
            <a:r>
              <a:rPr lang="en-US" dirty="0"/>
              <a:t> </a:t>
            </a:r>
            <a:endParaRPr lang="en-US" dirty="0">
              <a:ea typeface="Calibri"/>
              <a:cs typeface="Calibri"/>
            </a:endParaRPr>
          </a:p>
          <a:p>
            <a:r>
              <a:rPr lang="en-US"/>
              <a:t>Your gifts through Mission and Service help support people like Sue on her ongoing journey to build a better future for herself and her children. Thank you for your continued support.</a:t>
            </a:r>
          </a:p>
          <a:p>
            <a:r>
              <a:rPr lang="en-US" dirty="0"/>
              <a:t> </a:t>
            </a:r>
            <a:endParaRPr lang="en-US" dirty="0">
              <a:ea typeface="Calibri"/>
              <a:cs typeface="Calibri"/>
            </a:endParaRPr>
          </a:p>
          <a:p>
            <a:r>
              <a:rPr lang="en-US"/>
              <a:t>Sue’s story was recently featured in The Hamilton Spectator. </a:t>
            </a:r>
            <a:r>
              <a:rPr lang="en-US" dirty="0">
                <a:hlinkClick r:id="rId3"/>
              </a:rPr>
              <a:t>Read more about Sue’s story.</a:t>
            </a:r>
            <a:endParaRPr lang="en-US" dirty="0">
              <a:ea typeface="Calibri"/>
              <a:cs typeface="Calibri"/>
              <a:hlinkClick r:id="rId3"/>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Freeform: Shape 31">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4" name="Freeform: Shape 33">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277866" cy="3117870"/>
          </a:xfrm>
        </p:spPr>
        <p:txBody>
          <a:bodyPr anchor="b">
            <a:normAutofit/>
          </a:bodyPr>
          <a:lstStyle/>
          <a:p>
            <a:pPr algn="l"/>
            <a:r>
              <a:rPr lang="en-US" sz="5400" b="1" dirty="0">
                <a:ea typeface="+mj-lt"/>
                <a:cs typeface="+mj-lt"/>
              </a:rPr>
              <a:t>Healing with Compassion: Sue’s Story at Wesley</a:t>
            </a:r>
            <a:endParaRPr lang="en-US" b="1" dirty="0"/>
          </a:p>
        </p:txBody>
      </p:sp>
      <p:sp>
        <p:nvSpPr>
          <p:cNvPr id="3" name="Subtitle 2"/>
          <p:cNvSpPr>
            <a:spLocks noGrp="1"/>
          </p:cNvSpPr>
          <p:nvPr>
            <p:ph type="subTitle" idx="1"/>
          </p:nvPr>
        </p:nvSpPr>
        <p:spPr>
          <a:xfrm>
            <a:off x="494124" y="4872922"/>
            <a:ext cx="5013698" cy="1208141"/>
          </a:xfrm>
        </p:spPr>
        <p:txBody>
          <a:bodyPr vert="horz" lIns="91440" tIns="45720" rIns="91440" bIns="45720" rtlCol="0">
            <a:normAutofit/>
          </a:bodyPr>
          <a:lstStyle/>
          <a:p>
            <a:pPr algn="l"/>
            <a:r>
              <a:rPr lang="en-US" sz="2800" i="1" dirty="0">
                <a:ea typeface="+mn-lt"/>
                <a:cs typeface="+mn-lt"/>
              </a:rPr>
              <a:t>The United Church of Canada</a:t>
            </a:r>
            <a:endParaRPr lang="en-US" sz="2800" dirty="0"/>
          </a:p>
        </p:txBody>
      </p:sp>
      <p:sp>
        <p:nvSpPr>
          <p:cNvPr id="36" name="Rectangle 3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8" name="Rectangle 3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descr="A white and brown text&#10;&#10;AI-generated content may be incorrect.">
            <a:extLst>
              <a:ext uri="{FF2B5EF4-FFF2-40B4-BE49-F238E27FC236}">
                <a16:creationId xmlns:a16="http://schemas.microsoft.com/office/drawing/2014/main" id="{FAAD3BBC-E23C-D21E-C58D-71470844D4CE}"/>
              </a:ext>
            </a:extLst>
          </p:cNvPr>
          <p:cNvPicPr>
            <a:picLocks noChangeAspect="1"/>
          </p:cNvPicPr>
          <p:nvPr/>
        </p:nvPicPr>
        <p:blipFill>
          <a:blip r:embed="rId2"/>
          <a:stretch>
            <a:fillRect/>
          </a:stretch>
        </p:blipFill>
        <p:spPr>
          <a:xfrm>
            <a:off x="6994071" y="4627193"/>
            <a:ext cx="4708833" cy="589432"/>
          </a:xfrm>
          <a:prstGeom prst="rect">
            <a:avLst/>
          </a:prstGeom>
        </p:spPr>
      </p:pic>
      <p:pic>
        <p:nvPicPr>
          <p:cNvPr id="5" name="Picture 4" descr="Sue, a client at the Wesley special care unit, looks out a window">
            <a:extLst>
              <a:ext uri="{FF2B5EF4-FFF2-40B4-BE49-F238E27FC236}">
                <a16:creationId xmlns:a16="http://schemas.microsoft.com/office/drawing/2014/main" id="{8FBA3EA3-443D-501D-501C-60E024FF7764}"/>
              </a:ext>
            </a:extLst>
          </p:cNvPr>
          <p:cNvPicPr>
            <a:picLocks noChangeAspect="1"/>
          </p:cNvPicPr>
          <p:nvPr/>
        </p:nvPicPr>
        <p:blipFill>
          <a:blip r:embed="rId3"/>
          <a:stretch>
            <a:fillRect/>
          </a:stretch>
        </p:blipFill>
        <p:spPr>
          <a:xfrm>
            <a:off x="6648773" y="1107644"/>
            <a:ext cx="5390826" cy="3028303"/>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fontScale="90000"/>
          </a:bodyPr>
          <a:lstStyle/>
          <a:p>
            <a:pPr algn="ctr"/>
            <a:r>
              <a:rPr lang="en-US" sz="4600" dirty="0">
                <a:solidFill>
                  <a:schemeClr val="bg1">
                    <a:lumMod val="95000"/>
                    <a:lumOff val="5000"/>
                  </a:schemeClr>
                </a:solidFill>
                <a:ea typeface="+mj-lt"/>
                <a:cs typeface="+mj-lt"/>
              </a:rPr>
              <a:t>Partnered with Mission and Service, the Wesley special care unit offers transformative support to those building a better future for themselves and their families.</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c940ca1-5ff5-4c12-9ecd-e33ede4a829f"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Props1.xml><?xml version="1.0" encoding="utf-8"?>
<ds:datastoreItem xmlns:ds="http://schemas.openxmlformats.org/officeDocument/2006/customXml" ds:itemID="{5CB11054-4E07-4DC1-BCD9-94308FE3C5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F54A8DDB-0711-41F2-8677-46A3DBE4AD19}">
  <ds:schemaRefs>
    <ds:schemaRef ds:uri="http://purl.org/dc/terms/"/>
    <ds:schemaRef ds:uri="http://www.w3.org/XML/1998/namespace"/>
    <ds:schemaRef ds:uri="51dc2e4b-bf63-4bda-b747-c27924f79ae2"/>
    <ds:schemaRef ds:uri="eb6d8c5d-5b31-4807-8756-a31b61bec20d"/>
    <ds:schemaRef ds:uri="http://schemas.openxmlformats.org/package/2006/metadata/core-properties"/>
    <ds:schemaRef ds:uri="http://purl.org/dc/elements/1.1/"/>
    <ds:schemaRef ds:uri="http://schemas.microsoft.com/office/2006/metadata/properties"/>
    <ds:schemaRef ds:uri="f235ab88-6d95-44b4-9fae-e6e389b95fc3"/>
    <ds:schemaRef ds:uri="http://schemas.microsoft.com/office/2006/documentManagement/typ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409</Words>
  <Application>Microsoft Office PowerPoint</Application>
  <PresentationFormat>Widescreen</PresentationFormat>
  <Paragraphs>13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Healing with Compassion: Sue’s Story at Wesley</vt:lpstr>
      <vt:lpstr>Partnered with Mission and Service, the Wesley special care unit offers transformative support to those building a better future for themselves and their families.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Healing with Compassion: Sue’s Story at Wesley</dc:title>
  <dc:creator>The United Church of Canada</dc:creator>
  <cp:lastModifiedBy>Cara James</cp:lastModifiedBy>
  <cp:revision>180</cp:revision>
  <dcterms:created xsi:type="dcterms:W3CDTF">2025-02-11T15:15:10Z</dcterms:created>
  <dcterms:modified xsi:type="dcterms:W3CDTF">2025-06-18T20:28:41Z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