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5"/>
  </p:sldMasterIdLst>
  <p:notesMasterIdLst>
    <p:notesMasterId r:id="rId8"/>
  </p:notesMasterIdLst>
  <p:sldIdLst>
    <p:sldId id="256" r:id="rId6"/>
    <p:sldId id="257"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61A44DE-56DA-A99A-4DB3-F80526C86123}" v="12" dt="2025-06-18T17:45:20.40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2" autoAdjust="0"/>
    <p:restoredTop sz="94660"/>
  </p:normalViewPr>
  <p:slideViewPr>
    <p:cSldViewPr snapToGrid="0">
      <p:cViewPr varScale="1">
        <p:scale>
          <a:sx n="111" d="100"/>
          <a:sy n="111" d="100"/>
        </p:scale>
        <p:origin x="528"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theme" Target="theme/theme1.xml"/><Relationship Id="rId5" Type="http://schemas.openxmlformats.org/officeDocument/2006/relationships/slideMaster" Target="slideMasters/slideMaster1.xml"/><Relationship Id="rId10" Type="http://schemas.openxmlformats.org/officeDocument/2006/relationships/viewProps" Target="viewProps.xml"/><Relationship Id="rId4" Type="http://schemas.openxmlformats.org/officeDocument/2006/relationships/customXml" Target="../customXml/item4.xml"/><Relationship Id="rId9" Type="http://schemas.openxmlformats.org/officeDocument/2006/relationships/presProps" Target="presProps.xml"/><Relationship Id="rId1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indsay Vautour" userId="S::lvautour@united-church.ca::e85a353d-2799-4edf-884d-40213d31629a" providerId="AD" clId="Web-{D61A44DE-56DA-A99A-4DB3-F80526C86123}"/>
    <pc:docChg chg="modSld">
      <pc:chgData name="Lindsay Vautour" userId="S::lvautour@united-church.ca::e85a353d-2799-4edf-884d-40213d31629a" providerId="AD" clId="Web-{D61A44DE-56DA-A99A-4DB3-F80526C86123}" dt="2025-06-18T17:45:38.753" v="10"/>
      <pc:docMkLst>
        <pc:docMk/>
      </pc:docMkLst>
      <pc:sldChg chg="modSp">
        <pc:chgData name="Lindsay Vautour" userId="S::lvautour@united-church.ca::e85a353d-2799-4edf-884d-40213d31629a" providerId="AD" clId="Web-{D61A44DE-56DA-A99A-4DB3-F80526C86123}" dt="2025-06-18T17:43:57.985" v="4" actId="1076"/>
        <pc:sldMkLst>
          <pc:docMk/>
          <pc:sldMk cId="109857222" sldId="256"/>
        </pc:sldMkLst>
        <pc:spChg chg="mod">
          <ac:chgData name="Lindsay Vautour" userId="S::lvautour@united-church.ca::e85a353d-2799-4edf-884d-40213d31629a" providerId="AD" clId="Web-{D61A44DE-56DA-A99A-4DB3-F80526C86123}" dt="2025-06-18T17:43:52.485" v="3" actId="14100"/>
          <ac:spMkLst>
            <pc:docMk/>
            <pc:sldMk cId="109857222" sldId="256"/>
            <ac:spMk id="2" creationId="{00000000-0000-0000-0000-000000000000}"/>
          </ac:spMkLst>
        </pc:spChg>
        <pc:spChg chg="mod">
          <ac:chgData name="Lindsay Vautour" userId="S::lvautour@united-church.ca::e85a353d-2799-4edf-884d-40213d31629a" providerId="AD" clId="Web-{D61A44DE-56DA-A99A-4DB3-F80526C86123}" dt="2025-06-18T17:43:57.985" v="4" actId="1076"/>
          <ac:spMkLst>
            <pc:docMk/>
            <pc:sldMk cId="109857222" sldId="256"/>
            <ac:spMk id="3" creationId="{00000000-0000-0000-0000-000000000000}"/>
          </ac:spMkLst>
        </pc:spChg>
      </pc:sldChg>
      <pc:sldChg chg="modSp modNotes">
        <pc:chgData name="Lindsay Vautour" userId="S::lvautour@united-church.ca::e85a353d-2799-4edf-884d-40213d31629a" providerId="AD" clId="Web-{D61A44DE-56DA-A99A-4DB3-F80526C86123}" dt="2025-06-18T17:45:38.753" v="10"/>
        <pc:sldMkLst>
          <pc:docMk/>
          <pc:sldMk cId="439127099" sldId="257"/>
        </pc:sldMkLst>
        <pc:spChg chg="mod">
          <ac:chgData name="Lindsay Vautour" userId="S::lvautour@united-church.ca::e85a353d-2799-4edf-884d-40213d31629a" providerId="AD" clId="Web-{D61A44DE-56DA-A99A-4DB3-F80526C86123}" dt="2025-06-18T17:44:38.408" v="7" actId="20577"/>
          <ac:spMkLst>
            <pc:docMk/>
            <pc:sldMk cId="439127099" sldId="257"/>
            <ac:spMk id="2" creationId="{AF778520-C6A6-D61D-298E-04B5099E0C4F}"/>
          </ac:spMkLst>
        </pc:spChg>
      </pc:sldChg>
    </pc:docChg>
  </pc:docChgLst>
  <pc:docChgLst>
    <pc:chgData name="Lindsay Vautour" userId="S::lvautour@united-church.ca::e85a353d-2799-4edf-884d-40213d31629a" providerId="AD" clId="Web-{2B52339C-6503-CC24-4926-0F2D2F3073F4}"/>
    <pc:docChg chg="addSld delSld modSld">
      <pc:chgData name="Lindsay Vautour" userId="S::lvautour@united-church.ca::e85a353d-2799-4edf-884d-40213d31629a" providerId="AD" clId="Web-{2B52339C-6503-CC24-4926-0F2D2F3073F4}" dt="2025-02-12T13:43:01.090" v="42"/>
      <pc:docMkLst>
        <pc:docMk/>
      </pc:docMkLst>
      <pc:sldChg chg="modSp">
        <pc:chgData name="Lindsay Vautour" userId="S::lvautour@united-church.ca::e85a353d-2799-4edf-884d-40213d31629a" providerId="AD" clId="Web-{2B52339C-6503-CC24-4926-0F2D2F3073F4}" dt="2025-02-12T13:42:28.153" v="24" actId="20577"/>
        <pc:sldMkLst>
          <pc:docMk/>
          <pc:sldMk cId="109857222" sldId="256"/>
        </pc:sldMkLst>
        <pc:spChg chg="mod">
          <ac:chgData name="Lindsay Vautour" userId="S::lvautour@united-church.ca::e85a353d-2799-4edf-884d-40213d31629a" providerId="AD" clId="Web-{2B52339C-6503-CC24-4926-0F2D2F3073F4}" dt="2025-02-12T13:42:07.856" v="7" actId="20577"/>
          <ac:spMkLst>
            <pc:docMk/>
            <pc:sldMk cId="109857222" sldId="256"/>
            <ac:spMk id="2" creationId="{00000000-0000-0000-0000-000000000000}"/>
          </ac:spMkLst>
        </pc:spChg>
        <pc:spChg chg="mod">
          <ac:chgData name="Lindsay Vautour" userId="S::lvautour@united-church.ca::e85a353d-2799-4edf-884d-40213d31629a" providerId="AD" clId="Web-{2B52339C-6503-CC24-4926-0F2D2F3073F4}" dt="2025-02-12T13:42:28.153" v="24" actId="20577"/>
          <ac:spMkLst>
            <pc:docMk/>
            <pc:sldMk cId="109857222" sldId="256"/>
            <ac:spMk id="3" creationId="{00000000-0000-0000-0000-000000000000}"/>
          </ac:spMkLst>
        </pc:spChg>
      </pc:sldChg>
      <pc:sldChg chg="delSp modSp new">
        <pc:chgData name="Lindsay Vautour" userId="S::lvautour@united-church.ca::e85a353d-2799-4edf-884d-40213d31629a" providerId="AD" clId="Web-{2B52339C-6503-CC24-4926-0F2D2F3073F4}" dt="2025-02-12T13:43:01.090" v="42"/>
        <pc:sldMkLst>
          <pc:docMk/>
          <pc:sldMk cId="439127099" sldId="257"/>
        </pc:sldMkLst>
        <pc:spChg chg="mod">
          <ac:chgData name="Lindsay Vautour" userId="S::lvautour@united-church.ca::e85a353d-2799-4edf-884d-40213d31629a" providerId="AD" clId="Web-{2B52339C-6503-CC24-4926-0F2D2F3073F4}" dt="2025-02-12T13:43:01.090" v="42"/>
          <ac:spMkLst>
            <pc:docMk/>
            <pc:sldMk cId="439127099" sldId="257"/>
            <ac:spMk id="2" creationId="{AF778520-C6A6-D61D-298E-04B5099E0C4F}"/>
          </ac:spMkLst>
        </pc:spChg>
        <pc:spChg chg="del">
          <ac:chgData name="Lindsay Vautour" userId="S::lvautour@united-church.ca::e85a353d-2799-4edf-884d-40213d31629a" providerId="AD" clId="Web-{2B52339C-6503-CC24-4926-0F2D2F3073F4}" dt="2025-02-12T13:42:47.700" v="39"/>
          <ac:spMkLst>
            <pc:docMk/>
            <pc:sldMk cId="439127099" sldId="257"/>
            <ac:spMk id="3" creationId="{6AF38191-07E1-2E67-547D-761422DF7A2A}"/>
          </ac:spMkLst>
        </pc:spChg>
      </pc:sldChg>
      <pc:sldChg chg="modSp new del">
        <pc:chgData name="Lindsay Vautour" userId="S::lvautour@united-church.ca::e85a353d-2799-4edf-884d-40213d31629a" providerId="AD" clId="Web-{2B52339C-6503-CC24-4926-0F2D2F3073F4}" dt="2025-02-12T13:42:34.137" v="30"/>
        <pc:sldMkLst>
          <pc:docMk/>
          <pc:sldMk cId="4206848432" sldId="257"/>
        </pc:sldMkLst>
        <pc:spChg chg="mod">
          <ac:chgData name="Lindsay Vautour" userId="S::lvautour@united-church.ca::e85a353d-2799-4edf-884d-40213d31629a" providerId="AD" clId="Web-{2B52339C-6503-CC24-4926-0F2D2F3073F4}" dt="2025-02-12T13:42:33.653" v="29" actId="20577"/>
          <ac:spMkLst>
            <pc:docMk/>
            <pc:sldMk cId="4206848432" sldId="257"/>
            <ac:spMk id="3" creationId="{FC5B5033-B20D-6F88-D1AC-685B8E54D0AA}"/>
          </ac:spMkLst>
        </pc:spChg>
      </pc:sldChg>
    </pc:docChg>
  </pc:docChgLst>
  <pc:docChgLst>
    <pc:chgData name="Lindsay Vautour" userId="S::lvautour@united-church.ca::e85a353d-2799-4edf-884d-40213d31629a" providerId="AD" clId="Web-{F2E334D3-6E1C-D709-A79B-996BEC801833}"/>
    <pc:docChg chg="modSld">
      <pc:chgData name="Lindsay Vautour" userId="S::lvautour@united-church.ca::e85a353d-2799-4edf-884d-40213d31629a" providerId="AD" clId="Web-{F2E334D3-6E1C-D709-A79B-996BEC801833}" dt="2025-02-25T14:45:42.586" v="4" actId="1076"/>
      <pc:docMkLst>
        <pc:docMk/>
      </pc:docMkLst>
      <pc:sldChg chg="modSp">
        <pc:chgData name="Lindsay Vautour" userId="S::lvautour@united-church.ca::e85a353d-2799-4edf-884d-40213d31629a" providerId="AD" clId="Web-{F2E334D3-6E1C-D709-A79B-996BEC801833}" dt="2025-02-25T14:45:42.586" v="4" actId="1076"/>
        <pc:sldMkLst>
          <pc:docMk/>
          <pc:sldMk cId="439127099" sldId="257"/>
        </pc:sldMkLst>
        <pc:spChg chg="mod">
          <ac:chgData name="Lindsay Vautour" userId="S::lvautour@united-church.ca::e85a353d-2799-4edf-884d-40213d31629a" providerId="AD" clId="Web-{F2E334D3-6E1C-D709-A79B-996BEC801833}" dt="2025-02-25T14:45:42.586" v="4" actId="1076"/>
          <ac:spMkLst>
            <pc:docMk/>
            <pc:sldMk cId="439127099" sldId="257"/>
            <ac:spMk id="2" creationId="{AF778520-C6A6-D61D-298E-04B5099E0C4F}"/>
          </ac:spMkLst>
        </pc:spChg>
      </pc:sldChg>
    </pc:docChg>
  </pc:docChgLst>
  <pc:docChgLst>
    <pc:chgData name="Lindsay Vautour" userId="S::lvautour@united-church.ca::e85a353d-2799-4edf-884d-40213d31629a" providerId="AD" clId="Web-{334F2729-1DB5-9084-DB44-3C85306318B6}"/>
    <pc:docChg chg="addSld delSld modSld">
      <pc:chgData name="Lindsay Vautour" userId="S::lvautour@united-church.ca::e85a353d-2799-4edf-884d-40213d31629a" providerId="AD" clId="Web-{334F2729-1DB5-9084-DB44-3C85306318B6}" dt="2025-02-13T16:44:24.418" v="20" actId="20577"/>
      <pc:docMkLst>
        <pc:docMk/>
      </pc:docMkLst>
      <pc:sldChg chg="new del">
        <pc:chgData name="Lindsay Vautour" userId="S::lvautour@united-church.ca::e85a353d-2799-4edf-884d-40213d31629a" providerId="AD" clId="Web-{334F2729-1DB5-9084-DB44-3C85306318B6}" dt="2025-02-13T16:42:45.056" v="1"/>
        <pc:sldMkLst>
          <pc:docMk/>
          <pc:sldMk cId="2068576641" sldId="258"/>
        </pc:sldMkLst>
      </pc:sldChg>
      <pc:sldChg chg="modSp add replId">
        <pc:chgData name="Lindsay Vautour" userId="S::lvautour@united-church.ca::e85a353d-2799-4edf-884d-40213d31629a" providerId="AD" clId="Web-{334F2729-1DB5-9084-DB44-3C85306318B6}" dt="2025-02-13T16:43:13.010" v="9" actId="20577"/>
        <pc:sldMkLst>
          <pc:docMk/>
          <pc:sldMk cId="4283170873" sldId="258"/>
        </pc:sldMkLst>
        <pc:spChg chg="mod">
          <ac:chgData name="Lindsay Vautour" userId="S::lvautour@united-church.ca::e85a353d-2799-4edf-884d-40213d31629a" providerId="AD" clId="Web-{334F2729-1DB5-9084-DB44-3C85306318B6}" dt="2025-02-13T16:43:13.010" v="9" actId="20577"/>
          <ac:spMkLst>
            <pc:docMk/>
            <pc:sldMk cId="4283170873" sldId="258"/>
            <ac:spMk id="2" creationId="{5C2F951E-D7C7-7B8D-7536-E4316CADCC4E}"/>
          </ac:spMkLst>
        </pc:spChg>
      </pc:sldChg>
      <pc:sldChg chg="modSp add replId">
        <pc:chgData name="Lindsay Vautour" userId="S::lvautour@united-church.ca::e85a353d-2799-4edf-884d-40213d31629a" providerId="AD" clId="Web-{334F2729-1DB5-9084-DB44-3C85306318B6}" dt="2025-02-13T16:43:58.511" v="13" actId="20577"/>
        <pc:sldMkLst>
          <pc:docMk/>
          <pc:sldMk cId="1784522442" sldId="259"/>
        </pc:sldMkLst>
        <pc:spChg chg="mod">
          <ac:chgData name="Lindsay Vautour" userId="S::lvautour@united-church.ca::e85a353d-2799-4edf-884d-40213d31629a" providerId="AD" clId="Web-{334F2729-1DB5-9084-DB44-3C85306318B6}" dt="2025-02-13T16:43:58.511" v="13" actId="20577"/>
          <ac:spMkLst>
            <pc:docMk/>
            <pc:sldMk cId="1784522442" sldId="259"/>
            <ac:spMk id="2" creationId="{09BE5E3F-925A-82EA-C86B-733BDEAF0ED4}"/>
          </ac:spMkLst>
        </pc:spChg>
      </pc:sldChg>
      <pc:sldChg chg="modSp add replId">
        <pc:chgData name="Lindsay Vautour" userId="S::lvautour@united-church.ca::e85a353d-2799-4edf-884d-40213d31629a" providerId="AD" clId="Web-{334F2729-1DB5-9084-DB44-3C85306318B6}" dt="2025-02-13T16:44:24.418" v="20" actId="20577"/>
        <pc:sldMkLst>
          <pc:docMk/>
          <pc:sldMk cId="4155905485" sldId="260"/>
        </pc:sldMkLst>
        <pc:spChg chg="mod">
          <ac:chgData name="Lindsay Vautour" userId="S::lvautour@united-church.ca::e85a353d-2799-4edf-884d-40213d31629a" providerId="AD" clId="Web-{334F2729-1DB5-9084-DB44-3C85306318B6}" dt="2025-02-13T16:44:24.418" v="20" actId="20577"/>
          <ac:spMkLst>
            <pc:docMk/>
            <pc:sldMk cId="4155905485" sldId="260"/>
            <ac:spMk id="2" creationId="{E5F96C65-E56D-E5B4-4CD1-788D9E6C9536}"/>
          </ac:spMkLst>
        </pc:spChg>
      </pc:sldChg>
    </pc:docChg>
  </pc:docChgLst>
  <pc:docChgLst>
    <pc:chgData name="Lindsay Vautour" userId="S::lvautour@united-church.ca::e85a353d-2799-4edf-884d-40213d31629a" providerId="AD" clId="Web-{05E7874E-FBD4-7EAB-4EBC-715D496BFAA7}"/>
    <pc:docChg chg="modSld">
      <pc:chgData name="Lindsay Vautour" userId="S::lvautour@united-church.ca::e85a353d-2799-4edf-884d-40213d31629a" providerId="AD" clId="Web-{05E7874E-FBD4-7EAB-4EBC-715D496BFAA7}" dt="2025-05-14T14:10:38.117" v="57"/>
      <pc:docMkLst>
        <pc:docMk/>
      </pc:docMkLst>
      <pc:sldChg chg="addSp delSp modSp">
        <pc:chgData name="Lindsay Vautour" userId="S::lvautour@united-church.ca::e85a353d-2799-4edf-884d-40213d31629a" providerId="AD" clId="Web-{05E7874E-FBD4-7EAB-4EBC-715D496BFAA7}" dt="2025-05-14T14:08:30.192" v="26" actId="1076"/>
        <pc:sldMkLst>
          <pc:docMk/>
          <pc:sldMk cId="109857222" sldId="256"/>
        </pc:sldMkLst>
        <pc:spChg chg="mod">
          <ac:chgData name="Lindsay Vautour" userId="S::lvautour@united-church.ca::e85a353d-2799-4edf-884d-40213d31629a" providerId="AD" clId="Web-{05E7874E-FBD4-7EAB-4EBC-715D496BFAA7}" dt="2025-05-14T14:08:19.145" v="24" actId="14100"/>
          <ac:spMkLst>
            <pc:docMk/>
            <pc:sldMk cId="109857222" sldId="256"/>
            <ac:spMk id="2" creationId="{00000000-0000-0000-0000-000000000000}"/>
          </ac:spMkLst>
        </pc:spChg>
        <pc:spChg chg="mod">
          <ac:chgData name="Lindsay Vautour" userId="S::lvautour@united-church.ca::e85a353d-2799-4edf-884d-40213d31629a" providerId="AD" clId="Web-{05E7874E-FBD4-7EAB-4EBC-715D496BFAA7}" dt="2025-05-14T14:08:30.192" v="26" actId="1076"/>
          <ac:spMkLst>
            <pc:docMk/>
            <pc:sldMk cId="109857222" sldId="256"/>
            <ac:spMk id="3" creationId="{00000000-0000-0000-0000-000000000000}"/>
          </ac:spMkLst>
        </pc:spChg>
        <pc:picChg chg="mod">
          <ac:chgData name="Lindsay Vautour" userId="S::lvautour@united-church.ca::e85a353d-2799-4edf-884d-40213d31629a" providerId="AD" clId="Web-{05E7874E-FBD4-7EAB-4EBC-715D496BFAA7}" dt="2025-05-14T14:08:10.176" v="23"/>
          <ac:picMkLst>
            <pc:docMk/>
            <pc:sldMk cId="109857222" sldId="256"/>
            <ac:picMk id="4" creationId="{EB390720-4972-ACFB-6D0C-AA232816F88A}"/>
          </ac:picMkLst>
        </pc:picChg>
        <pc:picChg chg="add del mod">
          <ac:chgData name="Lindsay Vautour" userId="S::lvautour@united-church.ca::e85a353d-2799-4edf-884d-40213d31629a" providerId="AD" clId="Web-{05E7874E-FBD4-7EAB-4EBC-715D496BFAA7}" dt="2025-05-14T14:07:48.347" v="22"/>
          <ac:picMkLst>
            <pc:docMk/>
            <pc:sldMk cId="109857222" sldId="256"/>
            <ac:picMk id="5" creationId="{D4489407-0D73-F068-E8FE-46AE35A012A2}"/>
          </ac:picMkLst>
        </pc:picChg>
      </pc:sldChg>
      <pc:sldChg chg="modSp modNotes">
        <pc:chgData name="Lindsay Vautour" userId="S::lvautour@united-church.ca::e85a353d-2799-4edf-884d-40213d31629a" providerId="AD" clId="Web-{05E7874E-FBD4-7EAB-4EBC-715D496BFAA7}" dt="2025-05-14T14:10:38.117" v="57"/>
        <pc:sldMkLst>
          <pc:docMk/>
          <pc:sldMk cId="439127099" sldId="257"/>
        </pc:sldMkLst>
        <pc:spChg chg="mod">
          <ac:chgData name="Lindsay Vautour" userId="S::lvautour@united-church.ca::e85a353d-2799-4edf-884d-40213d31629a" providerId="AD" clId="Web-{05E7874E-FBD4-7EAB-4EBC-715D496BFAA7}" dt="2025-05-14T14:10:00.351" v="45" actId="20577"/>
          <ac:spMkLst>
            <pc:docMk/>
            <pc:sldMk cId="439127099" sldId="257"/>
            <ac:spMk id="2" creationId="{AF778520-C6A6-D61D-298E-04B5099E0C4F}"/>
          </ac:spMkLst>
        </pc:spChg>
      </pc:sldChg>
    </pc:docChg>
  </pc:docChgLst>
  <pc:docChgLst>
    <pc:chgData name="Lindsay Vautour" userId="S::lvautour@united-church.ca::e85a353d-2799-4edf-884d-40213d31629a" providerId="AD" clId="Web-{A968CF64-4485-08D0-2408-010651481A5D}"/>
    <pc:docChg chg="modSld">
      <pc:chgData name="Lindsay Vautour" userId="S::lvautour@united-church.ca::e85a353d-2799-4edf-884d-40213d31629a" providerId="AD" clId="Web-{A968CF64-4485-08D0-2408-010651481A5D}" dt="2025-02-25T14:55:17.798" v="3"/>
      <pc:docMkLst>
        <pc:docMk/>
      </pc:docMkLst>
      <pc:sldChg chg="modNotes">
        <pc:chgData name="Lindsay Vautour" userId="S::lvautour@united-church.ca::e85a353d-2799-4edf-884d-40213d31629a" providerId="AD" clId="Web-{A968CF64-4485-08D0-2408-010651481A5D}" dt="2025-02-25T14:55:17.798" v="3"/>
        <pc:sldMkLst>
          <pc:docMk/>
          <pc:sldMk cId="439127099" sldId="257"/>
        </pc:sldMkLst>
      </pc:sldChg>
    </pc:docChg>
  </pc:docChgLst>
  <pc:docChgLst>
    <pc:chgData name="Lindsay Vautour" userId="S::lvautour@united-church.ca::e85a353d-2799-4edf-884d-40213d31629a" providerId="AD" clId="Web-{DD9DB36C-D0E4-22BF-D42E-DCBD495BA923}"/>
    <pc:docChg chg="modSld">
      <pc:chgData name="Lindsay Vautour" userId="S::lvautour@united-church.ca::e85a353d-2799-4edf-884d-40213d31629a" providerId="AD" clId="Web-{DD9DB36C-D0E4-22BF-D42E-DCBD495BA923}" dt="2025-02-25T19:19:59.937" v="61"/>
      <pc:docMkLst>
        <pc:docMk/>
      </pc:docMkLst>
      <pc:sldChg chg="addSp delSp modSp">
        <pc:chgData name="Lindsay Vautour" userId="S::lvautour@united-church.ca::e85a353d-2799-4edf-884d-40213d31629a" providerId="AD" clId="Web-{DD9DB36C-D0E4-22BF-D42E-DCBD495BA923}" dt="2025-02-25T19:19:24.343" v="55" actId="20577"/>
        <pc:sldMkLst>
          <pc:docMk/>
          <pc:sldMk cId="109857222" sldId="256"/>
        </pc:sldMkLst>
        <pc:spChg chg="mod">
          <ac:chgData name="Lindsay Vautour" userId="S::lvautour@united-church.ca::e85a353d-2799-4edf-884d-40213d31629a" providerId="AD" clId="Web-{DD9DB36C-D0E4-22BF-D42E-DCBD495BA923}" dt="2025-02-25T19:18:50.421" v="24" actId="1076"/>
          <ac:spMkLst>
            <pc:docMk/>
            <pc:sldMk cId="109857222" sldId="256"/>
            <ac:spMk id="2" creationId="{00000000-0000-0000-0000-000000000000}"/>
          </ac:spMkLst>
        </pc:spChg>
        <pc:spChg chg="mod">
          <ac:chgData name="Lindsay Vautour" userId="S::lvautour@united-church.ca::e85a353d-2799-4edf-884d-40213d31629a" providerId="AD" clId="Web-{DD9DB36C-D0E4-22BF-D42E-DCBD495BA923}" dt="2025-02-25T19:19:24.343" v="55" actId="20577"/>
          <ac:spMkLst>
            <pc:docMk/>
            <pc:sldMk cId="109857222" sldId="256"/>
            <ac:spMk id="3" creationId="{00000000-0000-0000-0000-000000000000}"/>
          </ac:spMkLst>
        </pc:spChg>
        <pc:picChg chg="add del mod">
          <ac:chgData name="Lindsay Vautour" userId="S::lvautour@united-church.ca::e85a353d-2799-4edf-884d-40213d31629a" providerId="AD" clId="Web-{DD9DB36C-D0E4-22BF-D42E-DCBD495BA923}" dt="2025-02-25T19:18:26.514" v="18" actId="14100"/>
          <ac:picMkLst>
            <pc:docMk/>
            <pc:sldMk cId="109857222" sldId="256"/>
            <ac:picMk id="4" creationId="{EB390720-4972-ACFB-6D0C-AA232816F88A}"/>
          </ac:picMkLst>
        </pc:picChg>
        <pc:picChg chg="add del mod">
          <ac:chgData name="Lindsay Vautour" userId="S::lvautour@united-church.ca::e85a353d-2799-4edf-884d-40213d31629a" providerId="AD" clId="Web-{DD9DB36C-D0E4-22BF-D42E-DCBD495BA923}" dt="2025-02-25T19:18:10.326" v="13"/>
          <ac:picMkLst>
            <pc:docMk/>
            <pc:sldMk cId="109857222" sldId="256"/>
            <ac:picMk id="5" creationId="{D943E1ED-7229-2E69-AFFE-AD333A9B45E3}"/>
          </ac:picMkLst>
        </pc:picChg>
        <pc:picChg chg="add del mod">
          <ac:chgData name="Lindsay Vautour" userId="S::lvautour@united-church.ca::e85a353d-2799-4edf-884d-40213d31629a" providerId="AD" clId="Web-{DD9DB36C-D0E4-22BF-D42E-DCBD495BA923}" dt="2025-02-25T19:18:06.311" v="10"/>
          <ac:picMkLst>
            <pc:docMk/>
            <pc:sldMk cId="109857222" sldId="256"/>
            <ac:picMk id="7" creationId="{C71F41EE-B999-09CF-FB3D-0EF61FAA5B09}"/>
          </ac:picMkLst>
        </pc:picChg>
      </pc:sldChg>
      <pc:sldChg chg="modSp modNotes">
        <pc:chgData name="Lindsay Vautour" userId="S::lvautour@united-church.ca::e85a353d-2799-4edf-884d-40213d31629a" providerId="AD" clId="Web-{DD9DB36C-D0E4-22BF-D42E-DCBD495BA923}" dt="2025-02-25T19:19:59.937" v="61"/>
        <pc:sldMkLst>
          <pc:docMk/>
          <pc:sldMk cId="439127099" sldId="257"/>
        </pc:sldMkLst>
        <pc:spChg chg="mod">
          <ac:chgData name="Lindsay Vautour" userId="S::lvautour@united-church.ca::e85a353d-2799-4edf-884d-40213d31629a" providerId="AD" clId="Web-{DD9DB36C-D0E4-22BF-D42E-DCBD495BA923}" dt="2025-02-25T19:19:53.812" v="57" actId="20577"/>
          <ac:spMkLst>
            <pc:docMk/>
            <pc:sldMk cId="439127099" sldId="257"/>
            <ac:spMk id="2" creationId="{AF778520-C6A6-D61D-298E-04B5099E0C4F}"/>
          </ac:spMkLst>
        </pc:spChg>
      </pc:sldChg>
    </pc:docChg>
  </pc:docChgLst>
  <pc:docChgLst>
    <pc:chgData name="Lindsay Vautour" userId="S::lvautour@united-church.ca::e85a353d-2799-4edf-884d-40213d31629a" providerId="AD" clId="Web-{A9206AF2-33C8-87C6-9AB2-60E11BEBB84C}"/>
    <pc:docChg chg="modSld">
      <pc:chgData name="Lindsay Vautour" userId="S::lvautour@united-church.ca::e85a353d-2799-4edf-884d-40213d31629a" providerId="AD" clId="Web-{A9206AF2-33C8-87C6-9AB2-60E11BEBB84C}" dt="2025-03-11T14:35:07.155" v="20"/>
      <pc:docMkLst>
        <pc:docMk/>
      </pc:docMkLst>
      <pc:sldChg chg="modSp">
        <pc:chgData name="Lindsay Vautour" userId="S::lvautour@united-church.ca::e85a353d-2799-4edf-884d-40213d31629a" providerId="AD" clId="Web-{A9206AF2-33C8-87C6-9AB2-60E11BEBB84C}" dt="2025-03-11T14:11:17.417" v="11" actId="1076"/>
        <pc:sldMkLst>
          <pc:docMk/>
          <pc:sldMk cId="109857222" sldId="256"/>
        </pc:sldMkLst>
        <pc:spChg chg="mod">
          <ac:chgData name="Lindsay Vautour" userId="S::lvautour@united-church.ca::e85a353d-2799-4edf-884d-40213d31629a" providerId="AD" clId="Web-{A9206AF2-33C8-87C6-9AB2-60E11BEBB84C}" dt="2025-03-11T14:10:11.713" v="3" actId="20577"/>
          <ac:spMkLst>
            <pc:docMk/>
            <pc:sldMk cId="109857222" sldId="256"/>
            <ac:spMk id="2" creationId="{00000000-0000-0000-0000-000000000000}"/>
          </ac:spMkLst>
        </pc:spChg>
        <pc:spChg chg="mod">
          <ac:chgData name="Lindsay Vautour" userId="S::lvautour@united-church.ca::e85a353d-2799-4edf-884d-40213d31629a" providerId="AD" clId="Web-{A9206AF2-33C8-87C6-9AB2-60E11BEBB84C}" dt="2025-03-11T14:10:35.119" v="6" actId="20577"/>
          <ac:spMkLst>
            <pc:docMk/>
            <pc:sldMk cId="109857222" sldId="256"/>
            <ac:spMk id="3" creationId="{00000000-0000-0000-0000-000000000000}"/>
          </ac:spMkLst>
        </pc:spChg>
        <pc:picChg chg="mod">
          <ac:chgData name="Lindsay Vautour" userId="S::lvautour@united-church.ca::e85a353d-2799-4edf-884d-40213d31629a" providerId="AD" clId="Web-{A9206AF2-33C8-87C6-9AB2-60E11BEBB84C}" dt="2025-03-11T14:11:17.417" v="11" actId="1076"/>
          <ac:picMkLst>
            <pc:docMk/>
            <pc:sldMk cId="109857222" sldId="256"/>
            <ac:picMk id="4" creationId="{EB390720-4972-ACFB-6D0C-AA232816F88A}"/>
          </ac:picMkLst>
        </pc:picChg>
      </pc:sldChg>
      <pc:sldChg chg="modSp modNotes">
        <pc:chgData name="Lindsay Vautour" userId="S::lvautour@united-church.ca::e85a353d-2799-4edf-884d-40213d31629a" providerId="AD" clId="Web-{A9206AF2-33C8-87C6-9AB2-60E11BEBB84C}" dt="2025-03-11T14:35:07.155" v="20"/>
        <pc:sldMkLst>
          <pc:docMk/>
          <pc:sldMk cId="439127099" sldId="257"/>
        </pc:sldMkLst>
        <pc:spChg chg="mod">
          <ac:chgData name="Lindsay Vautour" userId="S::lvautour@united-church.ca::e85a353d-2799-4edf-884d-40213d31629a" providerId="AD" clId="Web-{A9206AF2-33C8-87C6-9AB2-60E11BEBB84C}" dt="2025-03-11T14:12:57.777" v="17" actId="20577"/>
          <ac:spMkLst>
            <pc:docMk/>
            <pc:sldMk cId="439127099" sldId="257"/>
            <ac:spMk id="2" creationId="{AF778520-C6A6-D61D-298E-04B5099E0C4F}"/>
          </ac:spMkLst>
        </pc:spChg>
      </pc:sldChg>
    </pc:docChg>
  </pc:docChgLst>
  <pc:docChgLst>
    <pc:chgData name="Lindsay Vautour" userId="S::lvautour@united-church.ca::e85a353d-2799-4edf-884d-40213d31629a" providerId="AD" clId="Web-{3C40AA19-8FB9-BB93-28C6-39E4F4C61EDC}"/>
    <pc:docChg chg="delSld modSld">
      <pc:chgData name="Lindsay Vautour" userId="S::lvautour@united-church.ca::e85a353d-2799-4edf-884d-40213d31629a" providerId="AD" clId="Web-{3C40AA19-8FB9-BB93-28C6-39E4F4C61EDC}" dt="2025-02-24T19:51:03.228" v="41" actId="1076"/>
      <pc:docMkLst>
        <pc:docMk/>
      </pc:docMkLst>
      <pc:sldChg chg="addSp delSp modSp mod setBg setClrOvrMap">
        <pc:chgData name="Lindsay Vautour" userId="S::lvautour@united-church.ca::e85a353d-2799-4edf-884d-40213d31629a" providerId="AD" clId="Web-{3C40AA19-8FB9-BB93-28C6-39E4F4C61EDC}" dt="2025-02-24T19:50:49.931" v="40" actId="1076"/>
        <pc:sldMkLst>
          <pc:docMk/>
          <pc:sldMk cId="109857222" sldId="256"/>
        </pc:sldMkLst>
        <pc:spChg chg="mod">
          <ac:chgData name="Lindsay Vautour" userId="S::lvautour@united-church.ca::e85a353d-2799-4edf-884d-40213d31629a" providerId="AD" clId="Web-{3C40AA19-8FB9-BB93-28C6-39E4F4C61EDC}" dt="2025-02-24T19:50:35.009" v="38" actId="1076"/>
          <ac:spMkLst>
            <pc:docMk/>
            <pc:sldMk cId="109857222" sldId="256"/>
            <ac:spMk id="2" creationId="{00000000-0000-0000-0000-000000000000}"/>
          </ac:spMkLst>
        </pc:spChg>
        <pc:spChg chg="mod">
          <ac:chgData name="Lindsay Vautour" userId="S::lvautour@united-church.ca::e85a353d-2799-4edf-884d-40213d31629a" providerId="AD" clId="Web-{3C40AA19-8FB9-BB93-28C6-39E4F4C61EDC}" dt="2025-02-24T19:50:49.931" v="40" actId="1076"/>
          <ac:spMkLst>
            <pc:docMk/>
            <pc:sldMk cId="109857222" sldId="256"/>
            <ac:spMk id="3" creationId="{00000000-0000-0000-0000-000000000000}"/>
          </ac:spMkLst>
        </pc:spChg>
        <pc:spChg chg="add del">
          <ac:chgData name="Lindsay Vautour" userId="S::lvautour@united-church.ca::e85a353d-2799-4edf-884d-40213d31629a" providerId="AD" clId="Web-{3C40AA19-8FB9-BB93-28C6-39E4F4C61EDC}" dt="2025-02-24T19:41:31.989" v="22"/>
          <ac:spMkLst>
            <pc:docMk/>
            <pc:sldMk cId="109857222" sldId="256"/>
            <ac:spMk id="9" creationId="{71B2258F-86CA-4D4D-8270-BC05FCDEBFB3}"/>
          </ac:spMkLst>
        </pc:spChg>
        <pc:spChg chg="add">
          <ac:chgData name="Lindsay Vautour" userId="S::lvautour@united-church.ca::e85a353d-2799-4edf-884d-40213d31629a" providerId="AD" clId="Web-{3C40AA19-8FB9-BB93-28C6-39E4F4C61EDC}" dt="2025-02-24T19:41:32.005" v="23"/>
          <ac:spMkLst>
            <pc:docMk/>
            <pc:sldMk cId="109857222" sldId="256"/>
            <ac:spMk id="11" creationId="{178FB36B-5BFE-42CA-BC60-1115E0D95EEC}"/>
          </ac:spMkLst>
        </pc:spChg>
        <pc:spChg chg="add">
          <ac:chgData name="Lindsay Vautour" userId="S::lvautour@united-church.ca::e85a353d-2799-4edf-884d-40213d31629a" providerId="AD" clId="Web-{3C40AA19-8FB9-BB93-28C6-39E4F4C61EDC}" dt="2025-02-24T19:41:32.005" v="23"/>
          <ac:spMkLst>
            <pc:docMk/>
            <pc:sldMk cId="109857222" sldId="256"/>
            <ac:spMk id="12" creationId="{ECC07320-C2CA-4E29-8481-9D9E143C7788}"/>
          </ac:spMkLst>
        </pc:spChg>
        <pc:picChg chg="add mod ord">
          <ac:chgData name="Lindsay Vautour" userId="S::lvautour@united-church.ca::e85a353d-2799-4edf-884d-40213d31629a" providerId="AD" clId="Web-{3C40AA19-8FB9-BB93-28C6-39E4F4C61EDC}" dt="2025-02-24T19:41:32.005" v="23"/>
          <ac:picMkLst>
            <pc:docMk/>
            <pc:sldMk cId="109857222" sldId="256"/>
            <ac:picMk id="4" creationId="{EB390720-4972-ACFB-6D0C-AA232816F88A}"/>
          </ac:picMkLst>
        </pc:picChg>
        <pc:picChg chg="add">
          <ac:chgData name="Lindsay Vautour" userId="S::lvautour@united-church.ca::e85a353d-2799-4edf-884d-40213d31629a" providerId="AD" clId="Web-{3C40AA19-8FB9-BB93-28C6-39E4F4C61EDC}" dt="2025-02-24T19:50:25.822" v="36"/>
          <ac:picMkLst>
            <pc:docMk/>
            <pc:sldMk cId="109857222" sldId="256"/>
            <ac:picMk id="6" creationId="{766552AE-41AF-C8FA-CB99-9FDA37AA9BAF}"/>
          </ac:picMkLst>
        </pc:picChg>
      </pc:sldChg>
      <pc:sldChg chg="addSp delSp modSp mod setBg setClrOvrMap">
        <pc:chgData name="Lindsay Vautour" userId="S::lvautour@united-church.ca::e85a353d-2799-4edf-884d-40213d31629a" providerId="AD" clId="Web-{3C40AA19-8FB9-BB93-28C6-39E4F4C61EDC}" dt="2025-02-24T19:51:03.228" v="41" actId="1076"/>
        <pc:sldMkLst>
          <pc:docMk/>
          <pc:sldMk cId="439127099" sldId="257"/>
        </pc:sldMkLst>
        <pc:spChg chg="mod">
          <ac:chgData name="Lindsay Vautour" userId="S::lvautour@united-church.ca::e85a353d-2799-4edf-884d-40213d31629a" providerId="AD" clId="Web-{3C40AA19-8FB9-BB93-28C6-39E4F4C61EDC}" dt="2025-02-24T19:51:03.228" v="41" actId="1076"/>
          <ac:spMkLst>
            <pc:docMk/>
            <pc:sldMk cId="439127099" sldId="257"/>
            <ac:spMk id="2" creationId="{AF778520-C6A6-D61D-298E-04B5099E0C4F}"/>
          </ac:spMkLst>
        </pc:spChg>
        <pc:spChg chg="add del">
          <ac:chgData name="Lindsay Vautour" userId="S::lvautour@united-church.ca::e85a353d-2799-4edf-884d-40213d31629a" providerId="AD" clId="Web-{3C40AA19-8FB9-BB93-28C6-39E4F4C61EDC}" dt="2025-02-24T19:48:43.008" v="32"/>
          <ac:spMkLst>
            <pc:docMk/>
            <pc:sldMk cId="439127099" sldId="257"/>
            <ac:spMk id="7" creationId="{577D6B2E-37A3-429E-A37C-F30ED6487282}"/>
          </ac:spMkLst>
        </pc:spChg>
        <pc:spChg chg="add del">
          <ac:chgData name="Lindsay Vautour" userId="S::lvautour@united-church.ca::e85a353d-2799-4edf-884d-40213d31629a" providerId="AD" clId="Web-{3C40AA19-8FB9-BB93-28C6-39E4F4C61EDC}" dt="2025-02-24T19:48:43.008" v="32"/>
          <ac:spMkLst>
            <pc:docMk/>
            <pc:sldMk cId="439127099" sldId="257"/>
            <ac:spMk id="9" creationId="{5CEAD642-85CF-4750-8432-7C80C901F001}"/>
          </ac:spMkLst>
        </pc:spChg>
        <pc:spChg chg="add del">
          <ac:chgData name="Lindsay Vautour" userId="S::lvautour@united-church.ca::e85a353d-2799-4edf-884d-40213d31629a" providerId="AD" clId="Web-{3C40AA19-8FB9-BB93-28C6-39E4F4C61EDC}" dt="2025-02-24T19:48:43.008" v="32"/>
          <ac:spMkLst>
            <pc:docMk/>
            <pc:sldMk cId="439127099" sldId="257"/>
            <ac:spMk id="11" creationId="{FA33EEAE-15D5-4119-8C1E-89D943F911EF}"/>
          </ac:spMkLst>
        </pc:spChg>
        <pc:spChg chg="add del">
          <ac:chgData name="Lindsay Vautour" userId="S::lvautour@united-church.ca::e85a353d-2799-4edf-884d-40213d31629a" providerId="AD" clId="Web-{3C40AA19-8FB9-BB93-28C6-39E4F4C61EDC}" dt="2025-02-24T19:48:43.008" v="32"/>
          <ac:spMkLst>
            <pc:docMk/>
            <pc:sldMk cId="439127099" sldId="257"/>
            <ac:spMk id="13" creationId="{730D8B3B-9B80-4025-B934-26DC7D7CD231}"/>
          </ac:spMkLst>
        </pc:spChg>
        <pc:spChg chg="add del">
          <ac:chgData name="Lindsay Vautour" userId="S::lvautour@united-church.ca::e85a353d-2799-4edf-884d-40213d31629a" providerId="AD" clId="Web-{3C40AA19-8FB9-BB93-28C6-39E4F4C61EDC}" dt="2025-02-24T19:48:43.008" v="32"/>
          <ac:spMkLst>
            <pc:docMk/>
            <pc:sldMk cId="439127099" sldId="257"/>
            <ac:spMk id="15" creationId="{1064D5D5-227B-4F66-9AEA-46F570E793BD}"/>
          </ac:spMkLst>
        </pc:spChg>
        <pc:spChg chg="add del">
          <ac:chgData name="Lindsay Vautour" userId="S::lvautour@united-church.ca::e85a353d-2799-4edf-884d-40213d31629a" providerId="AD" clId="Web-{3C40AA19-8FB9-BB93-28C6-39E4F4C61EDC}" dt="2025-02-24T19:48:43.008" v="32"/>
          <ac:spMkLst>
            <pc:docMk/>
            <pc:sldMk cId="439127099" sldId="257"/>
            <ac:spMk id="17" creationId="{646B67A4-D328-4747-A82B-65E84FA46368}"/>
          </ac:spMkLst>
        </pc:spChg>
        <pc:spChg chg="add del">
          <ac:chgData name="Lindsay Vautour" userId="S::lvautour@united-church.ca::e85a353d-2799-4edf-884d-40213d31629a" providerId="AD" clId="Web-{3C40AA19-8FB9-BB93-28C6-39E4F4C61EDC}" dt="2025-02-24T19:48:43.008" v="32"/>
          <ac:spMkLst>
            <pc:docMk/>
            <pc:sldMk cId="439127099" sldId="257"/>
            <ac:spMk id="19" creationId="{B5A1B09C-1565-46F8-B70F-621C5EB48A09}"/>
          </ac:spMkLst>
        </pc:spChg>
        <pc:spChg chg="add del">
          <ac:chgData name="Lindsay Vautour" userId="S::lvautour@united-church.ca::e85a353d-2799-4edf-884d-40213d31629a" providerId="AD" clId="Web-{3C40AA19-8FB9-BB93-28C6-39E4F4C61EDC}" dt="2025-02-24T19:48:43.008" v="32"/>
          <ac:spMkLst>
            <pc:docMk/>
            <pc:sldMk cId="439127099" sldId="257"/>
            <ac:spMk id="21" creationId="{8C516CC8-80AC-446C-A56E-9F54B7210402}"/>
          </ac:spMkLst>
        </pc:spChg>
        <pc:spChg chg="add">
          <ac:chgData name="Lindsay Vautour" userId="S::lvautour@united-church.ca::e85a353d-2799-4edf-884d-40213d31629a" providerId="AD" clId="Web-{3C40AA19-8FB9-BB93-28C6-39E4F4C61EDC}" dt="2025-02-24T19:48:43.008" v="33"/>
          <ac:spMkLst>
            <pc:docMk/>
            <pc:sldMk cId="439127099" sldId="257"/>
            <ac:spMk id="23" creationId="{66B332A4-D438-4773-A77F-5ED49A448D9D}"/>
          </ac:spMkLst>
        </pc:spChg>
        <pc:spChg chg="add">
          <ac:chgData name="Lindsay Vautour" userId="S::lvautour@united-church.ca::e85a353d-2799-4edf-884d-40213d31629a" providerId="AD" clId="Web-{3C40AA19-8FB9-BB93-28C6-39E4F4C61EDC}" dt="2025-02-24T19:48:43.008" v="33"/>
          <ac:spMkLst>
            <pc:docMk/>
            <pc:sldMk cId="439127099" sldId="257"/>
            <ac:spMk id="24" creationId="{DF9AD32D-FF05-44F4-BD4D-9CEE89B71EB9}"/>
          </ac:spMkLst>
        </pc:spChg>
        <pc:picChg chg="add mod">
          <ac:chgData name="Lindsay Vautour" userId="S::lvautour@united-church.ca::e85a353d-2799-4edf-884d-40213d31629a" providerId="AD" clId="Web-{3C40AA19-8FB9-BB93-28C6-39E4F4C61EDC}" dt="2025-02-24T19:50:22.806" v="35" actId="1076"/>
          <ac:picMkLst>
            <pc:docMk/>
            <pc:sldMk cId="439127099" sldId="257"/>
            <ac:picMk id="3" creationId="{75A71C43-DFAB-4522-09FD-A678BE6A8ECF}"/>
          </ac:picMkLst>
        </pc:picChg>
      </pc:sldChg>
      <pc:sldChg chg="del">
        <pc:chgData name="Lindsay Vautour" userId="S::lvautour@united-church.ca::e85a353d-2799-4edf-884d-40213d31629a" providerId="AD" clId="Web-{3C40AA19-8FB9-BB93-28C6-39E4F4C61EDC}" dt="2025-02-24T19:39:21.535" v="0"/>
        <pc:sldMkLst>
          <pc:docMk/>
          <pc:sldMk cId="4283170873" sldId="258"/>
        </pc:sldMkLst>
      </pc:sldChg>
      <pc:sldChg chg="del">
        <pc:chgData name="Lindsay Vautour" userId="S::lvautour@united-church.ca::e85a353d-2799-4edf-884d-40213d31629a" providerId="AD" clId="Web-{3C40AA19-8FB9-BB93-28C6-39E4F4C61EDC}" dt="2025-02-24T19:39:22.582" v="1"/>
        <pc:sldMkLst>
          <pc:docMk/>
          <pc:sldMk cId="1784522442" sldId="259"/>
        </pc:sldMkLst>
      </pc:sldChg>
      <pc:sldChg chg="del">
        <pc:chgData name="Lindsay Vautour" userId="S::lvautour@united-church.ca::e85a353d-2799-4edf-884d-40213d31629a" providerId="AD" clId="Web-{3C40AA19-8FB9-BB93-28C6-39E4F4C61EDC}" dt="2025-02-24T19:39:23.160" v="2"/>
        <pc:sldMkLst>
          <pc:docMk/>
          <pc:sldMk cId="4155905485" sldId="260"/>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E91E3E9-60C0-4719-8718-748A752EBBE1}" type="datetimeFigureOut">
              <a:t>6/18/2025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C87F816-EAC9-4E5A-A250-45210FF11CDA}" type="slidenum">
              <a:t>‹#›</a:t>
            </a:fld>
            <a:endParaRPr lang="en-US"/>
          </a:p>
        </p:txBody>
      </p:sp>
    </p:spTree>
    <p:extLst>
      <p:ext uri="{BB962C8B-B14F-4D97-AF65-F5344CB8AC3E}">
        <p14:creationId xmlns:p14="http://schemas.microsoft.com/office/powerpoint/2010/main" val="39782461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youtu.be/6QHILuzW8ag?si=m_OZrf-e7QXUIbKe" TargetMode="External"/><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In 2024, a group of </a:t>
            </a:r>
            <a:r>
              <a:rPr lang="en-US">
                <a:hlinkClick r:id="rId3"/>
              </a:rPr>
              <a:t>23 Indigenous United Church ministers</a:t>
            </a:r>
            <a:r>
              <a:rPr lang="en-US"/>
              <a:t> and spouses from northern Manitoba and Ontario gathered for a much-needed retreat at Sandy-Saulteaux Spiritual Centre. This time of rest, healing, and renewal was made possible by your generosity through Mission and Service.</a:t>
            </a:r>
          </a:p>
          <a:p>
            <a:r>
              <a:rPr lang="en-US" dirty="0"/>
              <a:t> </a:t>
            </a:r>
            <a:endParaRPr lang="en-US" dirty="0">
              <a:ea typeface="Calibri"/>
              <a:cs typeface="Calibri"/>
            </a:endParaRPr>
          </a:p>
          <a:p>
            <a:r>
              <a:rPr lang="en-US" dirty="0"/>
              <a:t>For many, it was the first opportunity to gather with others who truly understand the weight they carry. These ministers are often the only ones available to walk with their communities through addiction, suicide, and profound grief. The emotional and spiritual toll is immense.</a:t>
            </a:r>
          </a:p>
          <a:p>
            <a:r>
              <a:rPr lang="en-US" dirty="0"/>
              <a:t> </a:t>
            </a:r>
            <a:endParaRPr lang="en-US" dirty="0">
              <a:ea typeface="Calibri"/>
              <a:cs typeface="Calibri"/>
            </a:endParaRPr>
          </a:p>
          <a:p>
            <a:r>
              <a:rPr lang="en-US" dirty="0"/>
              <a:t>“The number of youth funerals we do now is overwhelming,” says Rev. Grant </a:t>
            </a:r>
            <a:r>
              <a:rPr lang="en-US" dirty="0" err="1"/>
              <a:t>Queskekapow</a:t>
            </a:r>
            <a:r>
              <a:rPr lang="en-US" dirty="0"/>
              <a:t>, who was ordained in 1987. “When I started in the United Church, we buried a lot of elderly people. But now we bury a lot of youth who die as a result of suicide.”</a:t>
            </a:r>
          </a:p>
          <a:p>
            <a:r>
              <a:rPr lang="en-US" dirty="0"/>
              <a:t> </a:t>
            </a:r>
            <a:endParaRPr lang="en-US" dirty="0">
              <a:ea typeface="Calibri"/>
              <a:cs typeface="Calibri"/>
            </a:endParaRPr>
          </a:p>
          <a:p>
            <a:r>
              <a:rPr lang="en-US" dirty="0"/>
              <a:t>At the retreat, ministers were offered trauma-informed support, rest, and spiritual care through sharing circles, art therapy, and cultural practices like beading. The space allowed them to grieve, to speak the unspeakable, and to begin to heal.</a:t>
            </a:r>
          </a:p>
          <a:p>
            <a:r>
              <a:rPr lang="en-US" dirty="0"/>
              <a:t> </a:t>
            </a:r>
            <a:endParaRPr lang="en-US" dirty="0">
              <a:ea typeface="Calibri"/>
              <a:cs typeface="Calibri"/>
            </a:endParaRPr>
          </a:p>
          <a:p>
            <a:r>
              <a:rPr lang="en-US" dirty="0"/>
              <a:t>It was more than a retreat. It was a lifeline.</a:t>
            </a:r>
          </a:p>
          <a:p>
            <a:r>
              <a:rPr lang="en-US" dirty="0"/>
              <a:t> </a:t>
            </a:r>
            <a:endParaRPr lang="en-US" dirty="0">
              <a:ea typeface="Calibri"/>
              <a:cs typeface="Calibri"/>
            </a:endParaRPr>
          </a:p>
          <a:p>
            <a:r>
              <a:rPr lang="en-US" dirty="0"/>
              <a:t>The impact was clear. Participants returned to their communities with renewed strength and a deep sense of support. Because of this, a second retreat is being planned for September 2025 to once again offer this crucial care.</a:t>
            </a:r>
            <a:endParaRPr lang="en-US" dirty="0">
              <a:ea typeface="Calibri"/>
              <a:cs typeface="Calibri"/>
            </a:endParaRPr>
          </a:p>
          <a:p>
            <a:r>
              <a:rPr lang="en-US" dirty="0"/>
              <a:t> </a:t>
            </a:r>
            <a:endParaRPr lang="en-US" dirty="0">
              <a:ea typeface="Calibri"/>
              <a:cs typeface="Calibri"/>
            </a:endParaRPr>
          </a:p>
          <a:p>
            <a:r>
              <a:rPr lang="en-US" dirty="0"/>
              <a:t>And the need has only grown.</a:t>
            </a:r>
            <a:endParaRPr lang="en-US" dirty="0">
              <a:ea typeface="Calibri"/>
              <a:cs typeface="Calibri"/>
            </a:endParaRPr>
          </a:p>
          <a:p>
            <a:r>
              <a:rPr lang="en-US" dirty="0"/>
              <a:t> </a:t>
            </a:r>
            <a:endParaRPr lang="en-US" dirty="0">
              <a:ea typeface="Calibri"/>
              <a:cs typeface="Calibri"/>
            </a:endParaRPr>
          </a:p>
          <a:p>
            <a:r>
              <a:rPr lang="en-US" dirty="0"/>
              <a:t>As wildfires sweep through northern Manitoba, nearly 17,500 people are being evacuated from First Nations communities facing dangerous conditions and blocked escape routes. Once again, our Northern Indigenous ministers are offering strength and leadership, even as they face these threats themselves.</a:t>
            </a:r>
            <a:endParaRPr lang="en-US" dirty="0">
              <a:ea typeface="Calibri"/>
              <a:cs typeface="Calibri"/>
            </a:endParaRPr>
          </a:p>
          <a:p>
            <a:r>
              <a:rPr lang="en-US" dirty="0"/>
              <a:t> </a:t>
            </a:r>
            <a:endParaRPr lang="en-US" dirty="0">
              <a:ea typeface="Calibri"/>
              <a:cs typeface="Calibri"/>
            </a:endParaRPr>
          </a:p>
          <a:p>
            <a:r>
              <a:rPr lang="en-US" dirty="0"/>
              <a:t>Please hold them in your prayers.</a:t>
            </a:r>
            <a:endParaRPr lang="en-US" dirty="0">
              <a:ea typeface="Calibri"/>
              <a:cs typeface="Calibri"/>
            </a:endParaRPr>
          </a:p>
          <a:p>
            <a:r>
              <a:rPr lang="en-US" dirty="0"/>
              <a:t> </a:t>
            </a:r>
            <a:endParaRPr lang="en-US" dirty="0">
              <a:ea typeface="Calibri"/>
              <a:cs typeface="Calibri"/>
            </a:endParaRPr>
          </a:p>
          <a:p>
            <a:r>
              <a:rPr lang="en-US" dirty="0"/>
              <a:t>Your continued support through Mission and Service is essential. You are helping provide healing space for those who carry the grief of entire communities. You are ensuring they do not carry it alone.</a:t>
            </a:r>
            <a:endParaRPr lang="en-US" dirty="0">
              <a:ea typeface="Calibri"/>
              <a:cs typeface="Calibri"/>
            </a:endParaRPr>
          </a:p>
          <a:p>
            <a:r>
              <a:rPr lang="en-US" dirty="0"/>
              <a:t> </a:t>
            </a:r>
            <a:endParaRPr lang="en-US" dirty="0">
              <a:ea typeface="Calibri"/>
              <a:cs typeface="Calibri"/>
            </a:endParaRPr>
          </a:p>
          <a:p>
            <a:r>
              <a:rPr lang="en-US" dirty="0"/>
              <a:t>Thank you.</a:t>
            </a:r>
            <a:endParaRPr lang="en-US" dirty="0">
              <a:ea typeface="Calibri"/>
              <a:cs typeface="Calibri"/>
            </a:endParaRPr>
          </a:p>
        </p:txBody>
      </p:sp>
      <p:sp>
        <p:nvSpPr>
          <p:cNvPr id="4" name="Slide Number Placeholder 3"/>
          <p:cNvSpPr>
            <a:spLocks noGrp="1"/>
          </p:cNvSpPr>
          <p:nvPr>
            <p:ph type="sldNum" sz="quarter" idx="5"/>
          </p:nvPr>
        </p:nvSpPr>
        <p:spPr/>
        <p:txBody>
          <a:bodyPr/>
          <a:lstStyle/>
          <a:p>
            <a:fld id="{8C87F816-EAC9-4E5A-A250-45210FF11CDA}" type="slidenum">
              <a:t>2</a:t>
            </a:fld>
            <a:endParaRPr lang="en-US"/>
          </a:p>
        </p:txBody>
      </p:sp>
    </p:spTree>
    <p:extLst>
      <p:ext uri="{BB962C8B-B14F-4D97-AF65-F5344CB8AC3E}">
        <p14:creationId xmlns:p14="http://schemas.microsoft.com/office/powerpoint/2010/main" val="17836093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6/18/2025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6/18/2025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6/18/2025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479445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6/18/2025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949138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6/18/2025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46CE7D5-CF57-46EF-B807-FDD0502418D4}" type="datetimeFigureOut">
              <a:rPr lang="en-US" smtClean="0"/>
              <a:t>6/18/2025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46CE7D5-CF57-46EF-B807-FDD0502418D4}" type="datetimeFigureOut">
              <a:rPr lang="en-US" smtClean="0"/>
              <a:t>6/18/2025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46CE7D5-CF57-46EF-B807-FDD0502418D4}" type="datetimeFigureOut">
              <a:rPr lang="en-US" smtClean="0"/>
              <a:t>6/18/2025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6/18/2025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6/18/2025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6/18/2025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846CE7D5-CF57-46EF-B807-FDD0502418D4}" type="datetimeFigureOut">
              <a:rPr lang="en-US" smtClean="0"/>
              <a:t>6/18/2025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ECC07320-C2CA-4E29-8481-9D9E143C778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A lake surrounded by trees&#10;&#10;AI-generated content may be incorrect.">
            <a:extLst>
              <a:ext uri="{FF2B5EF4-FFF2-40B4-BE49-F238E27FC236}">
                <a16:creationId xmlns:a16="http://schemas.microsoft.com/office/drawing/2014/main" id="{EB390720-4972-ACFB-6D0C-AA232816F88A}"/>
              </a:ext>
            </a:extLst>
          </p:cNvPr>
          <p:cNvPicPr>
            <a:picLocks noChangeAspect="1"/>
          </p:cNvPicPr>
          <p:nvPr/>
        </p:nvPicPr>
        <p:blipFill>
          <a:blip r:embed="rId2"/>
          <a:srcRect t="2718" b="2718"/>
          <a:stretch/>
        </p:blipFill>
        <p:spPr>
          <a:xfrm>
            <a:off x="-1179534" y="10"/>
            <a:ext cx="9669642" cy="6857990"/>
          </a:xfrm>
          <a:prstGeom prst="rect">
            <a:avLst/>
          </a:prstGeom>
        </p:spPr>
      </p:pic>
      <p:sp>
        <p:nvSpPr>
          <p:cNvPr id="11" name="Rectangle 10">
            <a:extLst>
              <a:ext uri="{FF2B5EF4-FFF2-40B4-BE49-F238E27FC236}">
                <a16:creationId xmlns:a16="http://schemas.microsoft.com/office/drawing/2014/main" id="{178FB36B-5BFE-42CA-BC60-1115E0D95E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5125019" y="0"/>
            <a:ext cx="7066978" cy="6858000"/>
          </a:xfrm>
          <a:prstGeom prst="rect">
            <a:avLst/>
          </a:prstGeom>
          <a:gradFill>
            <a:gsLst>
              <a:gs pos="48000">
                <a:schemeClr val="bg1"/>
              </a:gs>
              <a:gs pos="35000">
                <a:schemeClr val="bg1">
                  <a:alpha val="77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6649347" y="634840"/>
            <a:ext cx="5257560" cy="3140235"/>
          </a:xfrm>
          <a:noFill/>
        </p:spPr>
        <p:txBody>
          <a:bodyPr>
            <a:normAutofit/>
          </a:bodyPr>
          <a:lstStyle/>
          <a:p>
            <a:r>
              <a:rPr lang="en-US" sz="5200" b="1" dirty="0">
                <a:ea typeface="+mj-lt"/>
                <a:cs typeface="+mj-lt"/>
              </a:rPr>
              <a:t>Sacred Care for Those Who Carry the Weight</a:t>
            </a:r>
            <a:endParaRPr lang="en-US" b="1"/>
          </a:p>
        </p:txBody>
      </p:sp>
      <p:sp>
        <p:nvSpPr>
          <p:cNvPr id="3" name="Subtitle 2"/>
          <p:cNvSpPr>
            <a:spLocks noGrp="1"/>
          </p:cNvSpPr>
          <p:nvPr>
            <p:ph type="subTitle" idx="1"/>
          </p:nvPr>
        </p:nvSpPr>
        <p:spPr>
          <a:xfrm>
            <a:off x="6907653" y="4036275"/>
            <a:ext cx="4741166" cy="1485319"/>
          </a:xfrm>
          <a:noFill/>
        </p:spPr>
        <p:txBody>
          <a:bodyPr vert="horz" lIns="91440" tIns="45720" rIns="91440" bIns="45720" rtlCol="0" anchor="t">
            <a:normAutofit/>
          </a:bodyPr>
          <a:lstStyle/>
          <a:p>
            <a:r>
              <a:rPr lang="en-US" i="1" dirty="0">
                <a:ea typeface="+mn-lt"/>
                <a:cs typeface="+mn-lt"/>
              </a:rPr>
              <a:t>Northern Ministers Retreat</a:t>
            </a:r>
            <a:endParaRPr lang="en-US" dirty="0"/>
          </a:p>
        </p:txBody>
      </p:sp>
      <p:pic>
        <p:nvPicPr>
          <p:cNvPr id="6" name="Picture 5" descr="A white and brown text&#10;&#10;AI-generated content may be incorrect.">
            <a:extLst>
              <a:ext uri="{FF2B5EF4-FFF2-40B4-BE49-F238E27FC236}">
                <a16:creationId xmlns:a16="http://schemas.microsoft.com/office/drawing/2014/main" id="{766552AE-41AF-C8FA-CB99-9FDA37AA9BAF}"/>
              </a:ext>
            </a:extLst>
          </p:cNvPr>
          <p:cNvPicPr>
            <a:picLocks noChangeAspect="1"/>
          </p:cNvPicPr>
          <p:nvPr/>
        </p:nvPicPr>
        <p:blipFill>
          <a:blip r:embed="rId3"/>
          <a:stretch>
            <a:fillRect/>
          </a:stretch>
        </p:blipFill>
        <p:spPr>
          <a:xfrm>
            <a:off x="2703294" y="5711552"/>
            <a:ext cx="6772275" cy="847725"/>
          </a:xfrm>
          <a:prstGeom prst="rect">
            <a:avLst/>
          </a:prstGeom>
        </p:spPr>
      </p:pic>
    </p:spTree>
    <p:extLst>
      <p:ext uri="{BB962C8B-B14F-4D97-AF65-F5344CB8AC3E}">
        <p14:creationId xmlns:p14="http://schemas.microsoft.com/office/powerpoint/2010/main" val="1098572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3" name="Freeform: Shape 22">
            <a:extLst>
              <a:ext uri="{FF2B5EF4-FFF2-40B4-BE49-F238E27FC236}">
                <a16:creationId xmlns:a16="http://schemas.microsoft.com/office/drawing/2014/main" id="{66B332A4-D438-4773-A77F-5ED49A448D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53768" y="0"/>
            <a:ext cx="8284464" cy="6858000"/>
          </a:xfrm>
          <a:custGeom>
            <a:avLst/>
            <a:gdLst>
              <a:gd name="connsiteX0" fmla="*/ 1818109 w 8284464"/>
              <a:gd name="connsiteY0" fmla="*/ 0 h 6858000"/>
              <a:gd name="connsiteX1" fmla="*/ 6466355 w 8284464"/>
              <a:gd name="connsiteY1" fmla="*/ 0 h 6858000"/>
              <a:gd name="connsiteX2" fmla="*/ 6620596 w 8284464"/>
              <a:gd name="connsiteY2" fmla="*/ 109683 h 6858000"/>
              <a:gd name="connsiteX3" fmla="*/ 8284464 w 8284464"/>
              <a:gd name="connsiteY3" fmla="*/ 3429000 h 6858000"/>
              <a:gd name="connsiteX4" fmla="*/ 6620596 w 8284464"/>
              <a:gd name="connsiteY4" fmla="*/ 6748318 h 6858000"/>
              <a:gd name="connsiteX5" fmla="*/ 6466355 w 8284464"/>
              <a:gd name="connsiteY5" fmla="*/ 6858000 h 6858000"/>
              <a:gd name="connsiteX6" fmla="*/ 1818109 w 8284464"/>
              <a:gd name="connsiteY6" fmla="*/ 6858000 h 6858000"/>
              <a:gd name="connsiteX7" fmla="*/ 1663869 w 8284464"/>
              <a:gd name="connsiteY7" fmla="*/ 6748318 h 6858000"/>
              <a:gd name="connsiteX8" fmla="*/ 0 w 8284464"/>
              <a:gd name="connsiteY8" fmla="*/ 3429000 h 6858000"/>
              <a:gd name="connsiteX9" fmla="*/ 1663869 w 8284464"/>
              <a:gd name="connsiteY9" fmla="*/ 10968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284464" h="6858000">
                <a:moveTo>
                  <a:pt x="1818109" y="0"/>
                </a:moveTo>
                <a:lnTo>
                  <a:pt x="6466355" y="0"/>
                </a:lnTo>
                <a:lnTo>
                  <a:pt x="6620596" y="109683"/>
                </a:lnTo>
                <a:cubicBezTo>
                  <a:pt x="7630666" y="865069"/>
                  <a:pt x="8284464" y="2070683"/>
                  <a:pt x="8284464" y="3429000"/>
                </a:cubicBezTo>
                <a:cubicBezTo>
                  <a:pt x="8284464" y="4787317"/>
                  <a:pt x="7630666" y="5992931"/>
                  <a:pt x="6620596" y="6748318"/>
                </a:cubicBezTo>
                <a:lnTo>
                  <a:pt x="6466355" y="6858000"/>
                </a:lnTo>
                <a:lnTo>
                  <a:pt x="1818109" y="6858000"/>
                </a:lnTo>
                <a:lnTo>
                  <a:pt x="1663869" y="6748318"/>
                </a:lnTo>
                <a:cubicBezTo>
                  <a:pt x="653798" y="5992931"/>
                  <a:pt x="0" y="4787317"/>
                  <a:pt x="0" y="3429000"/>
                </a:cubicBezTo>
                <a:cubicBezTo>
                  <a:pt x="0" y="2070683"/>
                  <a:pt x="653798" y="865069"/>
                  <a:pt x="1663869" y="109683"/>
                </a:cubicBez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4" name="Freeform: Shape 23">
            <a:extLst>
              <a:ext uri="{FF2B5EF4-FFF2-40B4-BE49-F238E27FC236}">
                <a16:creationId xmlns:a16="http://schemas.microsoft.com/office/drawing/2014/main" id="{DF9AD32D-FF05-44F4-BD4D-9CEE89B71E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118360" y="0"/>
            <a:ext cx="7955280" cy="6858000"/>
          </a:xfrm>
          <a:custGeom>
            <a:avLst/>
            <a:gdLst>
              <a:gd name="connsiteX0" fmla="*/ 1962423 w 7955280"/>
              <a:gd name="connsiteY0" fmla="*/ 0 h 6858000"/>
              <a:gd name="connsiteX1" fmla="*/ 5992858 w 7955280"/>
              <a:gd name="connsiteY1" fmla="*/ 0 h 6858000"/>
              <a:gd name="connsiteX2" fmla="*/ 6040191 w 7955280"/>
              <a:gd name="connsiteY2" fmla="*/ 27216 h 6858000"/>
              <a:gd name="connsiteX3" fmla="*/ 7955280 w 7955280"/>
              <a:gd name="connsiteY3" fmla="*/ 3429000 h 6858000"/>
              <a:gd name="connsiteX4" fmla="*/ 6040191 w 7955280"/>
              <a:gd name="connsiteY4" fmla="*/ 6830784 h 6858000"/>
              <a:gd name="connsiteX5" fmla="*/ 5992858 w 7955280"/>
              <a:gd name="connsiteY5" fmla="*/ 6858000 h 6858000"/>
              <a:gd name="connsiteX6" fmla="*/ 1962423 w 7955280"/>
              <a:gd name="connsiteY6" fmla="*/ 6858000 h 6858000"/>
              <a:gd name="connsiteX7" fmla="*/ 1915089 w 7955280"/>
              <a:gd name="connsiteY7" fmla="*/ 6830784 h 6858000"/>
              <a:gd name="connsiteX8" fmla="*/ 0 w 7955280"/>
              <a:gd name="connsiteY8" fmla="*/ 3429000 h 6858000"/>
              <a:gd name="connsiteX9" fmla="*/ 1915089 w 7955280"/>
              <a:gd name="connsiteY9" fmla="*/ 27216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955280" h="6858000">
                <a:moveTo>
                  <a:pt x="1962423" y="0"/>
                </a:moveTo>
                <a:lnTo>
                  <a:pt x="5992858" y="0"/>
                </a:lnTo>
                <a:lnTo>
                  <a:pt x="6040191" y="27216"/>
                </a:lnTo>
                <a:cubicBezTo>
                  <a:pt x="7188332" y="724844"/>
                  <a:pt x="7955280" y="1987357"/>
                  <a:pt x="7955280" y="3429000"/>
                </a:cubicBezTo>
                <a:cubicBezTo>
                  <a:pt x="7955280" y="4870644"/>
                  <a:pt x="7188332" y="6133157"/>
                  <a:pt x="6040191" y="6830784"/>
                </a:cubicBezTo>
                <a:lnTo>
                  <a:pt x="5992858" y="6858000"/>
                </a:lnTo>
                <a:lnTo>
                  <a:pt x="1962423" y="6858000"/>
                </a:lnTo>
                <a:lnTo>
                  <a:pt x="1915089" y="6830784"/>
                </a:lnTo>
                <a:cubicBezTo>
                  <a:pt x="766948" y="6133157"/>
                  <a:pt x="0" y="4870644"/>
                  <a:pt x="0" y="3429000"/>
                </a:cubicBezTo>
                <a:cubicBezTo>
                  <a:pt x="0" y="1987357"/>
                  <a:pt x="766948" y="724844"/>
                  <a:pt x="1915089" y="27216"/>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AF778520-C6A6-D61D-298E-04B5099E0C4F}"/>
              </a:ext>
            </a:extLst>
          </p:cNvPr>
          <p:cNvSpPr>
            <a:spLocks noGrp="1"/>
          </p:cNvSpPr>
          <p:nvPr>
            <p:ph type="title"/>
          </p:nvPr>
        </p:nvSpPr>
        <p:spPr>
          <a:xfrm>
            <a:off x="2556069" y="1253190"/>
            <a:ext cx="7080738" cy="3974124"/>
          </a:xfrm>
        </p:spPr>
        <p:txBody>
          <a:bodyPr vert="horz" lIns="91440" tIns="45720" rIns="91440" bIns="45720" rtlCol="0" anchor="ctr">
            <a:normAutofit/>
          </a:bodyPr>
          <a:lstStyle/>
          <a:p>
            <a:pPr algn="ctr"/>
            <a:r>
              <a:rPr lang="en-US" sz="4600" dirty="0">
                <a:solidFill>
                  <a:schemeClr val="bg1">
                    <a:lumMod val="95000"/>
                    <a:lumOff val="5000"/>
                  </a:schemeClr>
                </a:solidFill>
                <a:ea typeface="+mj-lt"/>
                <a:cs typeface="+mj-lt"/>
              </a:rPr>
              <a:t>Your help provides healing space for those who carry the grief of entire communities.</a:t>
            </a:r>
            <a:endParaRPr lang="en-US" dirty="0">
              <a:solidFill>
                <a:schemeClr val="bg1">
                  <a:lumMod val="95000"/>
                  <a:lumOff val="5000"/>
                </a:schemeClr>
              </a:solidFill>
              <a:ea typeface="+mj-lt"/>
              <a:cs typeface="+mj-lt"/>
            </a:endParaRPr>
          </a:p>
        </p:txBody>
      </p:sp>
      <p:pic>
        <p:nvPicPr>
          <p:cNvPr id="3" name="Picture 2" descr="A white and brown text&#10;&#10;AI-generated content may be incorrect.">
            <a:extLst>
              <a:ext uri="{FF2B5EF4-FFF2-40B4-BE49-F238E27FC236}">
                <a16:creationId xmlns:a16="http://schemas.microsoft.com/office/drawing/2014/main" id="{75A71C43-DFAB-4522-09FD-A678BE6A8ECF}"/>
              </a:ext>
            </a:extLst>
          </p:cNvPr>
          <p:cNvPicPr>
            <a:picLocks noChangeAspect="1"/>
          </p:cNvPicPr>
          <p:nvPr/>
        </p:nvPicPr>
        <p:blipFill>
          <a:blip r:embed="rId3"/>
          <a:stretch>
            <a:fillRect/>
          </a:stretch>
        </p:blipFill>
        <p:spPr>
          <a:xfrm>
            <a:off x="2703294" y="5711552"/>
            <a:ext cx="6772275" cy="847725"/>
          </a:xfrm>
          <a:prstGeom prst="rect">
            <a:avLst/>
          </a:prstGeom>
        </p:spPr>
      </p:pic>
    </p:spTree>
    <p:extLst>
      <p:ext uri="{BB962C8B-B14F-4D97-AF65-F5344CB8AC3E}">
        <p14:creationId xmlns:p14="http://schemas.microsoft.com/office/powerpoint/2010/main" val="439127099"/>
      </p:ext>
    </p:extLst>
  </p:cSld>
  <p:clrMapOvr>
    <a:overrideClrMapping bg1="dk1" tx1="lt1" bg2="dk2" tx2="lt2" accent1="accent1" accent2="accent2" accent3="accent3" accent4="accent4" accent5="accent5" accent6="accent6" hlink="hlink" folHlink="folHlink"/>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ptos" panose="020B0004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13F4C8A5C740146BB467E1F805E6B59" ma:contentTypeVersion="27" ma:contentTypeDescription="Create a new document." ma:contentTypeScope="" ma:versionID="49760f1bb5ef71721dc2db7cbb874003">
  <xsd:schema xmlns:xsd="http://www.w3.org/2001/XMLSchema" xmlns:xs="http://www.w3.org/2001/XMLSchema" xmlns:p="http://schemas.microsoft.com/office/2006/metadata/properties" xmlns:ns2="eb6d8c5d-5b31-4807-8756-a31b61bec20d" xmlns:ns3="51dc2e4b-bf63-4bda-b747-c27924f79ae2" xmlns:ns4="f235ab88-6d95-44b4-9fae-e6e389b95fc3" targetNamespace="http://schemas.microsoft.com/office/2006/metadata/properties" ma:root="true" ma:fieldsID="784f4a7c7f553042fa05c82cb60094a5" ns2:_="" ns3:_="" ns4:_="">
    <xsd:import namespace="eb6d8c5d-5b31-4807-8756-a31b61bec20d"/>
    <xsd:import namespace="51dc2e4b-bf63-4bda-b747-c27924f79ae2"/>
    <xsd:import namespace="f235ab88-6d95-44b4-9fae-e6e389b95fc3"/>
    <xsd:element name="properties">
      <xsd:complexType>
        <xsd:sequence>
          <xsd:element name="documentManagement">
            <xsd:complexType>
              <xsd:all>
                <xsd:element ref="ns2:Region" minOccurs="0"/>
                <xsd:element ref="ns3:MediaServiceLocation" minOccurs="0"/>
                <xsd:element ref="ns3:MediaServiceOCR" minOccurs="0"/>
                <xsd:element ref="ns4:SharedWithUsers" minOccurs="0"/>
                <xsd:element ref="ns4:SharedWithDetails" minOccurs="0"/>
                <xsd:element ref="ns3:MediaServiceGenerationTime" minOccurs="0"/>
                <xsd:element ref="ns3:MediaServiceEventHashCode" minOccurs="0"/>
                <xsd:element ref="ns3:MediaServiceAutoKeyPoints" minOccurs="0"/>
                <xsd:element ref="ns3:MediaServiceKeyPoints" minOccurs="0"/>
                <xsd:element ref="ns3:MediaLengthInSeconds" minOccurs="0"/>
                <xsd:element ref="ns3:Usedin" minOccurs="0"/>
                <xsd:element ref="ns3:Credit" minOccurs="0"/>
                <xsd:element ref="ns3:Source" minOccurs="0"/>
                <xsd:element ref="ns3:Thumbnail" minOccurs="0"/>
                <xsd:element ref="ns2:TaxCatchAll" minOccurs="0"/>
                <xsd:element ref="ns3:lcf76f155ced4ddcb4097134ff3c332f" minOccurs="0"/>
                <xsd:element ref="ns3:MediaServiceObjectDetectorVersions" minOccurs="0"/>
                <xsd:element ref="ns3:MediaServiceSearchProperties" minOccurs="0"/>
                <xsd:element ref="ns3:MediaServiceMetadata" minOccurs="0"/>
                <xsd:element ref="ns3:MediaServiceFastMetadata" minOccurs="0"/>
                <xsd:element ref="ns3:MediaServiceDateTaken" minOccurs="0"/>
                <xsd:element ref="ns3:MediaServiceAutoTags" minOccurs="0"/>
                <xsd:element ref="ns3: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b6d8c5d-5b31-4807-8756-a31b61bec20d" elementFormDefault="qualified">
    <xsd:import namespace="http://schemas.microsoft.com/office/2006/documentManagement/types"/>
    <xsd:import namespace="http://schemas.microsoft.com/office/infopath/2007/PartnerControls"/>
    <xsd:element name="Region" ma:index="8" nillable="true" ma:displayName="Region" ma:default="" ma:format="Dropdown" ma:internalName="Region">
      <xsd:simpleType>
        <xsd:restriction base="dms:Choice">
          <xsd:enumeration value="choicesPlaceholder1"/>
          <xsd:enumeration value="choicesPlaceholder2"/>
          <xsd:enumeration value="choicesPlaceholder3"/>
        </xsd:restriction>
      </xsd:simpleType>
    </xsd:element>
    <xsd:element name="TaxCatchAll" ma:index="23" nillable="true" ma:displayName="Taxonomy Catch All Column" ma:hidden="true" ma:list="{97a75323-d2b9-4b02-9bc8-cfb24b0b7f5f}" ma:internalName="TaxCatchAll" ma:showField="CatchAllData" ma:web="f235ab88-6d95-44b4-9fae-e6e389b95fc3">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1dc2e4b-bf63-4bda-b747-c27924f79ae2" elementFormDefault="qualified">
    <xsd:import namespace="http://schemas.microsoft.com/office/2006/documentManagement/types"/>
    <xsd:import namespace="http://schemas.microsoft.com/office/infopath/2007/PartnerControls"/>
    <xsd:element name="MediaServiceLocation" ma:index="9" nillable="true" ma:displayName="Location" ma:internalName="MediaServiceLocation" ma:readOnly="true">
      <xsd:simpleType>
        <xsd:restriction base="dms:Text"/>
      </xsd:simpleType>
    </xsd:element>
    <xsd:element name="MediaServiceOCR" ma:index="10"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LengthInSeconds" ma:index="17" nillable="true" ma:displayName="Length (seconds)" ma:internalName="MediaLengthInSeconds" ma:readOnly="true">
      <xsd:simpleType>
        <xsd:restriction base="dms:Unknown"/>
      </xsd:simpleType>
    </xsd:element>
    <xsd:element name="Usedin" ma:index="19" nillable="true" ma:displayName="Used in" ma:format="Dropdown" ma:internalName="Usedin">
      <xsd:simpleType>
        <xsd:restriction base="dms:Note">
          <xsd:maxLength value="255"/>
        </xsd:restriction>
      </xsd:simpleType>
    </xsd:element>
    <xsd:element name="Credit" ma:index="20" nillable="true" ma:displayName="Credit" ma:format="Dropdown" ma:internalName="Credit">
      <xsd:simpleType>
        <xsd:restriction base="dms:Text">
          <xsd:maxLength value="255"/>
        </xsd:restriction>
      </xsd:simpleType>
    </xsd:element>
    <xsd:element name="Source" ma:index="21" nillable="true" ma:displayName="Source" ma:description="Where did photo come from?" ma:format="Dropdown" ma:internalName="Source">
      <xsd:simpleType>
        <xsd:restriction base="dms:Text">
          <xsd:maxLength value="255"/>
        </xsd:restriction>
      </xsd:simpleType>
    </xsd:element>
    <xsd:element name="Thumbnail" ma:index="22" nillable="true" ma:displayName="Thumbnail" ma:description="Thumbnail of photo" ma:format="Dropdown" ma:internalName="Thumbnail">
      <xsd:simpleType>
        <xsd:restriction base="dms:Text">
          <xsd:maxLength value="255"/>
        </xsd:restriction>
      </xsd:simpleType>
    </xsd:element>
    <xsd:element name="lcf76f155ced4ddcb4097134ff3c332f" ma:index="25" nillable="true" ma:taxonomy="true" ma:internalName="lcf76f155ced4ddcb4097134ff3c332f" ma:taxonomyFieldName="MediaServiceImageTags" ma:displayName="Image Tags" ma:readOnly="false" ma:fieldId="{5cf76f15-5ced-4ddc-b409-7134ff3c332f}" ma:taxonomyMulti="true" ma:sspId="3c940ca1-5ff5-4c12-9ecd-e33ede4a829f"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7" nillable="true" ma:displayName="MediaServiceObjectDetectorVersions" ma:hidden="true" ma:indexed="true" ma:internalName="MediaServiceObjectDetectorVersions" ma:readOnly="true">
      <xsd:simpleType>
        <xsd:restriction base="dms:Text"/>
      </xsd:simpleType>
    </xsd:element>
    <xsd:element name="MediaServiceSearchProperties" ma:index="28" nillable="true" ma:displayName="MediaServiceSearchProperties" ma:hidden="true" ma:internalName="MediaServiceSearchProperties" ma:readOnly="true">
      <xsd:simpleType>
        <xsd:restriction base="dms:Note"/>
      </xsd:simpleType>
    </xsd:element>
    <xsd:element name="MediaServiceMetadata" ma:index="29" nillable="true" ma:displayName="MediaServiceMetadata" ma:hidden="true" ma:internalName="MediaServiceMetadata" ma:readOnly="true">
      <xsd:simpleType>
        <xsd:restriction base="dms:Note"/>
      </xsd:simpleType>
    </xsd:element>
    <xsd:element name="MediaServiceFastMetadata" ma:index="30" nillable="true" ma:displayName="MediaServiceFastMetadata" ma:hidden="true" ma:internalName="MediaServiceFastMetadata" ma:readOnly="true">
      <xsd:simpleType>
        <xsd:restriction base="dms:Note"/>
      </xsd:simpleType>
    </xsd:element>
    <xsd:element name="MediaServiceDateTaken" ma:index="31" nillable="true" ma:displayName="MediaServiceDateTaken" ma:hidden="true" ma:internalName="MediaServiceDateTaken" ma:readOnly="true">
      <xsd:simpleType>
        <xsd:restriction base="dms:Text"/>
      </xsd:simpleType>
    </xsd:element>
    <xsd:element name="MediaServiceAutoTags" ma:index="32" nillable="true" ma:displayName="Tags" ma:internalName="MediaServiceAutoTags" ma:readOnly="true">
      <xsd:simpleType>
        <xsd:restriction base="dms:Text"/>
      </xsd:simpleType>
    </xsd:element>
    <xsd:element name="MediaServiceBillingMetadata" ma:index="33" nillable="true" ma:displayName="MediaServiceBillingMetadata" ma:hidden="true" ma:internalName="MediaServiceBilling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f235ab88-6d95-44b4-9fae-e6e389b95fc3"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ma:index="18" ma:displayName="Subject"/>
        <xsd:element ref="dc:description" minOccurs="0" maxOccurs="1"/>
        <xsd:element name="keywords" minOccurs="0" maxOccurs="1" type="xsd:string" ma:index="26"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SharedContentType xmlns="Microsoft.SharePoint.Taxonomy.ContentTypeSync" SourceId="3c940ca1-5ff5-4c12-9ecd-e33ede4a829f" ContentTypeId="0x0101" PreviousValue="false"/>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p:properties xmlns:p="http://schemas.microsoft.com/office/2006/metadata/properties" xmlns:xsi="http://www.w3.org/2001/XMLSchema-instance" xmlns:pc="http://schemas.microsoft.com/office/infopath/2007/PartnerControls">
  <documentManagement>
    <Credit xmlns="51dc2e4b-bf63-4bda-b747-c27924f79ae2" xsi:nil="true"/>
    <Region xmlns="eb6d8c5d-5b31-4807-8756-a31b61bec20d" xsi:nil="true"/>
    <TaxCatchAll xmlns="eb6d8c5d-5b31-4807-8756-a31b61bec20d" xsi:nil="true"/>
    <Thumbnail xmlns="51dc2e4b-bf63-4bda-b747-c27924f79ae2" xsi:nil="true"/>
    <Source xmlns="51dc2e4b-bf63-4bda-b747-c27924f79ae2" xsi:nil="true"/>
    <lcf76f155ced4ddcb4097134ff3c332f xmlns="51dc2e4b-bf63-4bda-b747-c27924f79ae2">
      <Terms xmlns="http://schemas.microsoft.com/office/infopath/2007/PartnerControls"/>
    </lcf76f155ced4ddcb4097134ff3c332f>
    <Usedin xmlns="51dc2e4b-bf63-4bda-b747-c27924f79ae2" xsi:nil="true"/>
  </documentManagement>
</p:properties>
</file>

<file path=customXml/itemProps1.xml><?xml version="1.0" encoding="utf-8"?>
<ds:datastoreItem xmlns:ds="http://schemas.openxmlformats.org/officeDocument/2006/customXml" ds:itemID="{5415F9B3-F6C2-4A48-B987-5425B96B048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b6d8c5d-5b31-4807-8756-a31b61bec20d"/>
    <ds:schemaRef ds:uri="51dc2e4b-bf63-4bda-b747-c27924f79ae2"/>
    <ds:schemaRef ds:uri="f235ab88-6d95-44b4-9fae-e6e389b95fc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1B5D6D4C-D6B3-40A1-BF2B-F075316214BD}">
  <ds:schemaRefs>
    <ds:schemaRef ds:uri="Microsoft.SharePoint.Taxonomy.ContentTypeSync"/>
  </ds:schemaRefs>
</ds:datastoreItem>
</file>

<file path=customXml/itemProps3.xml><?xml version="1.0" encoding="utf-8"?>
<ds:datastoreItem xmlns:ds="http://schemas.openxmlformats.org/officeDocument/2006/customXml" ds:itemID="{6B6CBB7C-13E7-434E-9593-4AC2A3848075}">
  <ds:schemaRefs>
    <ds:schemaRef ds:uri="http://schemas.microsoft.com/sharepoint/v3/contenttype/forms"/>
  </ds:schemaRefs>
</ds:datastoreItem>
</file>

<file path=customXml/itemProps4.xml><?xml version="1.0" encoding="utf-8"?>
<ds:datastoreItem xmlns:ds="http://schemas.openxmlformats.org/officeDocument/2006/customXml" ds:itemID="{F54A8DDB-0711-41F2-8677-46A3DBE4AD19}">
  <ds:schemaRefs>
    <ds:schemaRef ds:uri="http://www.w3.org/XML/1998/namespace"/>
    <ds:schemaRef ds:uri="http://purl.org/dc/terms/"/>
    <ds:schemaRef ds:uri="http://purl.org/dc/elements/1.1/"/>
    <ds:schemaRef ds:uri="http://schemas.microsoft.com/office/infopath/2007/PartnerControls"/>
    <ds:schemaRef ds:uri="http://purl.org/dc/dcmitype/"/>
    <ds:schemaRef ds:uri="f235ab88-6d95-44b4-9fae-e6e389b95fc3"/>
    <ds:schemaRef ds:uri="http://schemas.microsoft.com/office/2006/documentManagement/types"/>
    <ds:schemaRef ds:uri="51dc2e4b-bf63-4bda-b747-c27924f79ae2"/>
    <ds:schemaRef ds:uri="http://schemas.openxmlformats.org/package/2006/metadata/core-properties"/>
    <ds:schemaRef ds:uri="eb6d8c5d-5b31-4807-8756-a31b61bec20d"/>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emplate>office theme</Template>
  <TotalTime>0</TotalTime>
  <Words>390</Words>
  <Application>Microsoft Office PowerPoint</Application>
  <PresentationFormat>Widescreen</PresentationFormat>
  <Paragraphs>25</Paragraphs>
  <Slides>2</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Aptos</vt:lpstr>
      <vt:lpstr>Aptos Display</vt:lpstr>
      <vt:lpstr>Arial</vt:lpstr>
      <vt:lpstr>Calibri</vt:lpstr>
      <vt:lpstr>office theme</vt:lpstr>
      <vt:lpstr>Sacred Care for Those Who Carry the Weight</vt:lpstr>
      <vt:lpstr>Your help provides healing space for those who carry the grief of entire communities.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Sacred Care for Those Who Carry the Weight</dc:title>
  <dc:creator>The United Church of Canada</dc:creator>
  <cp:lastModifiedBy>Cara James</cp:lastModifiedBy>
  <cp:revision>107</cp:revision>
  <dcterms:created xsi:type="dcterms:W3CDTF">2025-02-11T15:15:10Z</dcterms:created>
  <dcterms:modified xsi:type="dcterms:W3CDTF">2025-06-18T20:27:25Z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0x010100813F4C8A5C740146BB467E1F805E6B59</vt:lpwstr>
  </property>
  <property fmtid="{D5CDD505-2E9C-101B-9397-08002B2CF9AE}" pid="3" name="MediaServiceImageTags">
    <vt:lpwstr/>
  </property>
</Properties>
</file>