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8"/>
  </p:notesMasterIdLst>
  <p:sldIdLst>
    <p:sldId id="256" r:id="rId6"/>
    <p:sldId id="25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FB1FDF-30EE-BC29-C6B4-29DBDB0D9D4C}" v="11" dt="2025-06-18T17:31:58.883"/>
    <p1510:client id="{F7BE8DAF-FFB4-7E49-C1B7-E04F94C7D7AF}" v="12" dt="2025-06-18T17:30:12.5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11" d="100"/>
          <a:sy n="111" d="100"/>
        </p:scale>
        <p:origin x="52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Vautour" userId="S::lvautour@united-church.ca::e85a353d-2799-4edf-884d-40213d31629a" providerId="AD" clId="Web-{A968CF64-4485-08D0-2408-010651481A5D}"/>
    <pc:docChg chg="modSld">
      <pc:chgData name="Lindsay Vautour" userId="S::lvautour@united-church.ca::e85a353d-2799-4edf-884d-40213d31629a" providerId="AD" clId="Web-{A968CF64-4485-08D0-2408-010651481A5D}" dt="2025-02-25T14:55:17.798" v="3"/>
      <pc:docMkLst>
        <pc:docMk/>
      </pc:docMkLst>
      <pc:sldChg chg="modNotes">
        <pc:chgData name="Lindsay Vautour" userId="S::lvautour@united-church.ca::e85a353d-2799-4edf-884d-40213d31629a" providerId="AD" clId="Web-{A968CF64-4485-08D0-2408-010651481A5D}" dt="2025-02-25T14:55:17.798" v="3"/>
        <pc:sldMkLst>
          <pc:docMk/>
          <pc:sldMk cId="439127099" sldId="257"/>
        </pc:sldMkLst>
      </pc:sldChg>
    </pc:docChg>
  </pc:docChgLst>
  <pc:docChgLst>
    <pc:chgData name="Lindsay Vautour" userId="S::lvautour@united-church.ca::e85a353d-2799-4edf-884d-40213d31629a" providerId="AD" clId="Web-{3C40AA19-8FB9-BB93-28C6-39E4F4C61EDC}"/>
    <pc:docChg chg="delSld modSld">
      <pc:chgData name="Lindsay Vautour" userId="S::lvautour@united-church.ca::e85a353d-2799-4edf-884d-40213d31629a" providerId="AD" clId="Web-{3C40AA19-8FB9-BB93-28C6-39E4F4C61EDC}" dt="2025-02-24T19:51:03.228" v="41" actId="1076"/>
      <pc:docMkLst>
        <pc:docMk/>
      </pc:docMkLst>
      <pc:sldChg chg="addSp delSp modSp mod setBg setClrOvrMap">
        <pc:chgData name="Lindsay Vautour" userId="S::lvautour@united-church.ca::e85a353d-2799-4edf-884d-40213d31629a" providerId="AD" clId="Web-{3C40AA19-8FB9-BB93-28C6-39E4F4C61EDC}" dt="2025-02-24T19:50:49.931" v="40" actId="1076"/>
        <pc:sldMkLst>
          <pc:docMk/>
          <pc:sldMk cId="109857222" sldId="256"/>
        </pc:sldMkLst>
        <pc:spChg chg="mod">
          <ac:chgData name="Lindsay Vautour" userId="S::lvautour@united-church.ca::e85a353d-2799-4edf-884d-40213d31629a" providerId="AD" clId="Web-{3C40AA19-8FB9-BB93-28C6-39E4F4C61EDC}" dt="2025-02-24T19:50:35.009" v="38" actId="1076"/>
          <ac:spMkLst>
            <pc:docMk/>
            <pc:sldMk cId="109857222" sldId="256"/>
            <ac:spMk id="2" creationId="{00000000-0000-0000-0000-000000000000}"/>
          </ac:spMkLst>
        </pc:spChg>
        <pc:spChg chg="mod">
          <ac:chgData name="Lindsay Vautour" userId="S::lvautour@united-church.ca::e85a353d-2799-4edf-884d-40213d31629a" providerId="AD" clId="Web-{3C40AA19-8FB9-BB93-28C6-39E4F4C61EDC}" dt="2025-02-24T19:50:49.931" v="40" actId="1076"/>
          <ac:spMkLst>
            <pc:docMk/>
            <pc:sldMk cId="109857222" sldId="256"/>
            <ac:spMk id="3" creationId="{00000000-0000-0000-0000-000000000000}"/>
          </ac:spMkLst>
        </pc:spChg>
        <pc:spChg chg="add del">
          <ac:chgData name="Lindsay Vautour" userId="S::lvautour@united-church.ca::e85a353d-2799-4edf-884d-40213d31629a" providerId="AD" clId="Web-{3C40AA19-8FB9-BB93-28C6-39E4F4C61EDC}" dt="2025-02-24T19:41:31.989" v="22"/>
          <ac:spMkLst>
            <pc:docMk/>
            <pc:sldMk cId="109857222" sldId="256"/>
            <ac:spMk id="9" creationId="{71B2258F-86CA-4D4D-8270-BC05FCDEBFB3}"/>
          </ac:spMkLst>
        </pc:spChg>
        <pc:spChg chg="add">
          <ac:chgData name="Lindsay Vautour" userId="S::lvautour@united-church.ca::e85a353d-2799-4edf-884d-40213d31629a" providerId="AD" clId="Web-{3C40AA19-8FB9-BB93-28C6-39E4F4C61EDC}" dt="2025-02-24T19:41:32.005" v="23"/>
          <ac:spMkLst>
            <pc:docMk/>
            <pc:sldMk cId="109857222" sldId="256"/>
            <ac:spMk id="11" creationId="{178FB36B-5BFE-42CA-BC60-1115E0D95EEC}"/>
          </ac:spMkLst>
        </pc:spChg>
        <pc:spChg chg="add">
          <ac:chgData name="Lindsay Vautour" userId="S::lvautour@united-church.ca::e85a353d-2799-4edf-884d-40213d31629a" providerId="AD" clId="Web-{3C40AA19-8FB9-BB93-28C6-39E4F4C61EDC}" dt="2025-02-24T19:41:32.005" v="23"/>
          <ac:spMkLst>
            <pc:docMk/>
            <pc:sldMk cId="109857222" sldId="256"/>
            <ac:spMk id="12" creationId="{ECC07320-C2CA-4E29-8481-9D9E143C7788}"/>
          </ac:spMkLst>
        </pc:spChg>
        <pc:picChg chg="add mod ord">
          <ac:chgData name="Lindsay Vautour" userId="S::lvautour@united-church.ca::e85a353d-2799-4edf-884d-40213d31629a" providerId="AD" clId="Web-{3C40AA19-8FB9-BB93-28C6-39E4F4C61EDC}" dt="2025-02-24T19:41:32.005" v="23"/>
          <ac:picMkLst>
            <pc:docMk/>
            <pc:sldMk cId="109857222" sldId="256"/>
            <ac:picMk id="4" creationId="{EB390720-4972-ACFB-6D0C-AA232816F88A}"/>
          </ac:picMkLst>
        </pc:picChg>
        <pc:picChg chg="add">
          <ac:chgData name="Lindsay Vautour" userId="S::lvautour@united-church.ca::e85a353d-2799-4edf-884d-40213d31629a" providerId="AD" clId="Web-{3C40AA19-8FB9-BB93-28C6-39E4F4C61EDC}" dt="2025-02-24T19:50:25.822" v="36"/>
          <ac:picMkLst>
            <pc:docMk/>
            <pc:sldMk cId="109857222" sldId="256"/>
            <ac:picMk id="6" creationId="{766552AE-41AF-C8FA-CB99-9FDA37AA9BAF}"/>
          </ac:picMkLst>
        </pc:picChg>
      </pc:sldChg>
      <pc:sldChg chg="addSp delSp modSp mod setBg setClrOvrMap">
        <pc:chgData name="Lindsay Vautour" userId="S::lvautour@united-church.ca::e85a353d-2799-4edf-884d-40213d31629a" providerId="AD" clId="Web-{3C40AA19-8FB9-BB93-28C6-39E4F4C61EDC}" dt="2025-02-24T19:51:03.228" v="41" actId="1076"/>
        <pc:sldMkLst>
          <pc:docMk/>
          <pc:sldMk cId="439127099" sldId="257"/>
        </pc:sldMkLst>
        <pc:spChg chg="mod">
          <ac:chgData name="Lindsay Vautour" userId="S::lvautour@united-church.ca::e85a353d-2799-4edf-884d-40213d31629a" providerId="AD" clId="Web-{3C40AA19-8FB9-BB93-28C6-39E4F4C61EDC}" dt="2025-02-24T19:51:03.228" v="41" actId="1076"/>
          <ac:spMkLst>
            <pc:docMk/>
            <pc:sldMk cId="439127099" sldId="257"/>
            <ac:spMk id="2" creationId="{AF778520-C6A6-D61D-298E-04B5099E0C4F}"/>
          </ac:spMkLst>
        </pc:spChg>
        <pc:spChg chg="add del">
          <ac:chgData name="Lindsay Vautour" userId="S::lvautour@united-church.ca::e85a353d-2799-4edf-884d-40213d31629a" providerId="AD" clId="Web-{3C40AA19-8FB9-BB93-28C6-39E4F4C61EDC}" dt="2025-02-24T19:48:43.008" v="32"/>
          <ac:spMkLst>
            <pc:docMk/>
            <pc:sldMk cId="439127099" sldId="257"/>
            <ac:spMk id="7" creationId="{577D6B2E-37A3-429E-A37C-F30ED6487282}"/>
          </ac:spMkLst>
        </pc:spChg>
        <pc:spChg chg="add del">
          <ac:chgData name="Lindsay Vautour" userId="S::lvautour@united-church.ca::e85a353d-2799-4edf-884d-40213d31629a" providerId="AD" clId="Web-{3C40AA19-8FB9-BB93-28C6-39E4F4C61EDC}" dt="2025-02-24T19:48:43.008" v="32"/>
          <ac:spMkLst>
            <pc:docMk/>
            <pc:sldMk cId="439127099" sldId="257"/>
            <ac:spMk id="9" creationId="{5CEAD642-85CF-4750-8432-7C80C901F001}"/>
          </ac:spMkLst>
        </pc:spChg>
        <pc:spChg chg="add del">
          <ac:chgData name="Lindsay Vautour" userId="S::lvautour@united-church.ca::e85a353d-2799-4edf-884d-40213d31629a" providerId="AD" clId="Web-{3C40AA19-8FB9-BB93-28C6-39E4F4C61EDC}" dt="2025-02-24T19:48:43.008" v="32"/>
          <ac:spMkLst>
            <pc:docMk/>
            <pc:sldMk cId="439127099" sldId="257"/>
            <ac:spMk id="11" creationId="{FA33EEAE-15D5-4119-8C1E-89D943F911EF}"/>
          </ac:spMkLst>
        </pc:spChg>
        <pc:spChg chg="add del">
          <ac:chgData name="Lindsay Vautour" userId="S::lvautour@united-church.ca::e85a353d-2799-4edf-884d-40213d31629a" providerId="AD" clId="Web-{3C40AA19-8FB9-BB93-28C6-39E4F4C61EDC}" dt="2025-02-24T19:48:43.008" v="32"/>
          <ac:spMkLst>
            <pc:docMk/>
            <pc:sldMk cId="439127099" sldId="257"/>
            <ac:spMk id="13" creationId="{730D8B3B-9B80-4025-B934-26DC7D7CD231}"/>
          </ac:spMkLst>
        </pc:spChg>
        <pc:spChg chg="add del">
          <ac:chgData name="Lindsay Vautour" userId="S::lvautour@united-church.ca::e85a353d-2799-4edf-884d-40213d31629a" providerId="AD" clId="Web-{3C40AA19-8FB9-BB93-28C6-39E4F4C61EDC}" dt="2025-02-24T19:48:43.008" v="32"/>
          <ac:spMkLst>
            <pc:docMk/>
            <pc:sldMk cId="439127099" sldId="257"/>
            <ac:spMk id="15" creationId="{1064D5D5-227B-4F66-9AEA-46F570E793BD}"/>
          </ac:spMkLst>
        </pc:spChg>
        <pc:spChg chg="add del">
          <ac:chgData name="Lindsay Vautour" userId="S::lvautour@united-church.ca::e85a353d-2799-4edf-884d-40213d31629a" providerId="AD" clId="Web-{3C40AA19-8FB9-BB93-28C6-39E4F4C61EDC}" dt="2025-02-24T19:48:43.008" v="32"/>
          <ac:spMkLst>
            <pc:docMk/>
            <pc:sldMk cId="439127099" sldId="257"/>
            <ac:spMk id="17" creationId="{646B67A4-D328-4747-A82B-65E84FA46368}"/>
          </ac:spMkLst>
        </pc:spChg>
        <pc:spChg chg="add del">
          <ac:chgData name="Lindsay Vautour" userId="S::lvautour@united-church.ca::e85a353d-2799-4edf-884d-40213d31629a" providerId="AD" clId="Web-{3C40AA19-8FB9-BB93-28C6-39E4F4C61EDC}" dt="2025-02-24T19:48:43.008" v="32"/>
          <ac:spMkLst>
            <pc:docMk/>
            <pc:sldMk cId="439127099" sldId="257"/>
            <ac:spMk id="19" creationId="{B5A1B09C-1565-46F8-B70F-621C5EB48A09}"/>
          </ac:spMkLst>
        </pc:spChg>
        <pc:spChg chg="add del">
          <ac:chgData name="Lindsay Vautour" userId="S::lvautour@united-church.ca::e85a353d-2799-4edf-884d-40213d31629a" providerId="AD" clId="Web-{3C40AA19-8FB9-BB93-28C6-39E4F4C61EDC}" dt="2025-02-24T19:48:43.008" v="32"/>
          <ac:spMkLst>
            <pc:docMk/>
            <pc:sldMk cId="439127099" sldId="257"/>
            <ac:spMk id="21" creationId="{8C516CC8-80AC-446C-A56E-9F54B7210402}"/>
          </ac:spMkLst>
        </pc:spChg>
        <pc:spChg chg="add">
          <ac:chgData name="Lindsay Vautour" userId="S::lvautour@united-church.ca::e85a353d-2799-4edf-884d-40213d31629a" providerId="AD" clId="Web-{3C40AA19-8FB9-BB93-28C6-39E4F4C61EDC}" dt="2025-02-24T19:48:43.008" v="33"/>
          <ac:spMkLst>
            <pc:docMk/>
            <pc:sldMk cId="439127099" sldId="257"/>
            <ac:spMk id="23" creationId="{66B332A4-D438-4773-A77F-5ED49A448D9D}"/>
          </ac:spMkLst>
        </pc:spChg>
        <pc:spChg chg="add">
          <ac:chgData name="Lindsay Vautour" userId="S::lvautour@united-church.ca::e85a353d-2799-4edf-884d-40213d31629a" providerId="AD" clId="Web-{3C40AA19-8FB9-BB93-28C6-39E4F4C61EDC}" dt="2025-02-24T19:48:43.008" v="33"/>
          <ac:spMkLst>
            <pc:docMk/>
            <pc:sldMk cId="439127099" sldId="257"/>
            <ac:spMk id="24" creationId="{DF9AD32D-FF05-44F4-BD4D-9CEE89B71EB9}"/>
          </ac:spMkLst>
        </pc:spChg>
        <pc:picChg chg="add mod">
          <ac:chgData name="Lindsay Vautour" userId="S::lvautour@united-church.ca::e85a353d-2799-4edf-884d-40213d31629a" providerId="AD" clId="Web-{3C40AA19-8FB9-BB93-28C6-39E4F4C61EDC}" dt="2025-02-24T19:50:22.806" v="35" actId="1076"/>
          <ac:picMkLst>
            <pc:docMk/>
            <pc:sldMk cId="439127099" sldId="257"/>
            <ac:picMk id="3" creationId="{75A71C43-DFAB-4522-09FD-A678BE6A8ECF}"/>
          </ac:picMkLst>
        </pc:picChg>
      </pc:sldChg>
      <pc:sldChg chg="del">
        <pc:chgData name="Lindsay Vautour" userId="S::lvautour@united-church.ca::e85a353d-2799-4edf-884d-40213d31629a" providerId="AD" clId="Web-{3C40AA19-8FB9-BB93-28C6-39E4F4C61EDC}" dt="2025-02-24T19:39:21.535" v="0"/>
        <pc:sldMkLst>
          <pc:docMk/>
          <pc:sldMk cId="4283170873" sldId="258"/>
        </pc:sldMkLst>
      </pc:sldChg>
      <pc:sldChg chg="del">
        <pc:chgData name="Lindsay Vautour" userId="S::lvautour@united-church.ca::e85a353d-2799-4edf-884d-40213d31629a" providerId="AD" clId="Web-{3C40AA19-8FB9-BB93-28C6-39E4F4C61EDC}" dt="2025-02-24T19:39:22.582" v="1"/>
        <pc:sldMkLst>
          <pc:docMk/>
          <pc:sldMk cId="1784522442" sldId="259"/>
        </pc:sldMkLst>
      </pc:sldChg>
      <pc:sldChg chg="del">
        <pc:chgData name="Lindsay Vautour" userId="S::lvautour@united-church.ca::e85a353d-2799-4edf-884d-40213d31629a" providerId="AD" clId="Web-{3C40AA19-8FB9-BB93-28C6-39E4F4C61EDC}" dt="2025-02-24T19:39:23.160" v="2"/>
        <pc:sldMkLst>
          <pc:docMk/>
          <pc:sldMk cId="4155905485" sldId="260"/>
        </pc:sldMkLst>
      </pc:sldChg>
    </pc:docChg>
  </pc:docChgLst>
  <pc:docChgLst>
    <pc:chgData name="Lindsay Vautour" userId="S::lvautour@united-church.ca::e85a353d-2799-4edf-884d-40213d31629a" providerId="AD" clId="Web-{F7BE8DAF-FFB4-7E49-C1B7-E04F94C7D7AF}"/>
    <pc:docChg chg="modSld">
      <pc:chgData name="Lindsay Vautour" userId="S::lvautour@united-church.ca::e85a353d-2799-4edf-884d-40213d31629a" providerId="AD" clId="Web-{F7BE8DAF-FFB4-7E49-C1B7-E04F94C7D7AF}" dt="2025-06-18T17:30:10.237" v="13"/>
      <pc:docMkLst>
        <pc:docMk/>
      </pc:docMkLst>
      <pc:sldChg chg="addSp delSp modSp">
        <pc:chgData name="Lindsay Vautour" userId="S::lvautour@united-church.ca::e85a353d-2799-4edf-884d-40213d31629a" providerId="AD" clId="Web-{F7BE8DAF-FFB4-7E49-C1B7-E04F94C7D7AF}" dt="2025-06-18T17:29:36.221" v="7" actId="20577"/>
        <pc:sldMkLst>
          <pc:docMk/>
          <pc:sldMk cId="109857222" sldId="256"/>
        </pc:sldMkLst>
        <pc:spChg chg="mod">
          <ac:chgData name="Lindsay Vautour" userId="S::lvautour@united-church.ca::e85a353d-2799-4edf-884d-40213d31629a" providerId="AD" clId="Web-{F7BE8DAF-FFB4-7E49-C1B7-E04F94C7D7AF}" dt="2025-06-18T17:29:36.221" v="7" actId="20577"/>
          <ac:spMkLst>
            <pc:docMk/>
            <pc:sldMk cId="109857222" sldId="256"/>
            <ac:spMk id="2" creationId="{00000000-0000-0000-0000-000000000000}"/>
          </ac:spMkLst>
        </pc:spChg>
        <pc:spChg chg="mod">
          <ac:chgData name="Lindsay Vautour" userId="S::lvautour@united-church.ca::e85a353d-2799-4edf-884d-40213d31629a" providerId="AD" clId="Web-{F7BE8DAF-FFB4-7E49-C1B7-E04F94C7D7AF}" dt="2025-06-18T17:29:32.439" v="5" actId="20577"/>
          <ac:spMkLst>
            <pc:docMk/>
            <pc:sldMk cId="109857222" sldId="256"/>
            <ac:spMk id="3" creationId="{00000000-0000-0000-0000-000000000000}"/>
          </ac:spMkLst>
        </pc:spChg>
        <pc:picChg chg="mod">
          <ac:chgData name="Lindsay Vautour" userId="S::lvautour@united-church.ca::e85a353d-2799-4edf-884d-40213d31629a" providerId="AD" clId="Web-{F7BE8DAF-FFB4-7E49-C1B7-E04F94C7D7AF}" dt="2025-06-18T17:28:58.689" v="2"/>
          <ac:picMkLst>
            <pc:docMk/>
            <pc:sldMk cId="109857222" sldId="256"/>
            <ac:picMk id="4" creationId="{EB390720-4972-ACFB-6D0C-AA232816F88A}"/>
          </ac:picMkLst>
        </pc:picChg>
        <pc:picChg chg="add del mod">
          <ac:chgData name="Lindsay Vautour" userId="S::lvautour@united-church.ca::e85a353d-2799-4edf-884d-40213d31629a" providerId="AD" clId="Web-{F7BE8DAF-FFB4-7E49-C1B7-E04F94C7D7AF}" dt="2025-06-18T17:28:45.016" v="1"/>
          <ac:picMkLst>
            <pc:docMk/>
            <pc:sldMk cId="109857222" sldId="256"/>
            <ac:picMk id="5" creationId="{4931B46B-ECF2-42A5-9EF4-83EDDE0CE908}"/>
          </ac:picMkLst>
        </pc:picChg>
      </pc:sldChg>
      <pc:sldChg chg="modSp modNotes">
        <pc:chgData name="Lindsay Vautour" userId="S::lvautour@united-church.ca::e85a353d-2799-4edf-884d-40213d31629a" providerId="AD" clId="Web-{F7BE8DAF-FFB4-7E49-C1B7-E04F94C7D7AF}" dt="2025-06-18T17:30:10.237" v="13"/>
        <pc:sldMkLst>
          <pc:docMk/>
          <pc:sldMk cId="439127099" sldId="257"/>
        </pc:sldMkLst>
        <pc:spChg chg="mod">
          <ac:chgData name="Lindsay Vautour" userId="S::lvautour@united-church.ca::e85a353d-2799-4edf-884d-40213d31629a" providerId="AD" clId="Web-{F7BE8DAF-FFB4-7E49-C1B7-E04F94C7D7AF}" dt="2025-06-18T17:29:47.674" v="9" actId="20577"/>
          <ac:spMkLst>
            <pc:docMk/>
            <pc:sldMk cId="439127099" sldId="257"/>
            <ac:spMk id="2" creationId="{AF778520-C6A6-D61D-298E-04B5099E0C4F}"/>
          </ac:spMkLst>
        </pc:spChg>
      </pc:sldChg>
    </pc:docChg>
  </pc:docChgLst>
  <pc:docChgLst>
    <pc:chgData name="Lindsay Vautour" userId="S::lvautour@united-church.ca::e85a353d-2799-4edf-884d-40213d31629a" providerId="AD" clId="Web-{2BFB1FDF-30EE-BC29-C6B4-29DBDB0D9D4C}"/>
    <pc:docChg chg="modSld">
      <pc:chgData name="Lindsay Vautour" userId="S::lvautour@united-church.ca::e85a353d-2799-4edf-884d-40213d31629a" providerId="AD" clId="Web-{2BFB1FDF-30EE-BC29-C6B4-29DBDB0D9D4C}" dt="2025-06-18T17:33:34.322" v="11"/>
      <pc:docMkLst>
        <pc:docMk/>
      </pc:docMkLst>
      <pc:sldChg chg="modSp">
        <pc:chgData name="Lindsay Vautour" userId="S::lvautour@united-church.ca::e85a353d-2799-4edf-884d-40213d31629a" providerId="AD" clId="Web-{2BFB1FDF-30EE-BC29-C6B4-29DBDB0D9D4C}" dt="2025-06-18T17:31:47.649" v="6" actId="20577"/>
        <pc:sldMkLst>
          <pc:docMk/>
          <pc:sldMk cId="109857222" sldId="256"/>
        </pc:sldMkLst>
        <pc:spChg chg="mod">
          <ac:chgData name="Lindsay Vautour" userId="S::lvautour@united-church.ca::e85a353d-2799-4edf-884d-40213d31629a" providerId="AD" clId="Web-{2BFB1FDF-30EE-BC29-C6B4-29DBDB0D9D4C}" dt="2025-06-18T17:31:47.649" v="6" actId="20577"/>
          <ac:spMkLst>
            <pc:docMk/>
            <pc:sldMk cId="109857222" sldId="256"/>
            <ac:spMk id="2" creationId="{00000000-0000-0000-0000-000000000000}"/>
          </ac:spMkLst>
        </pc:spChg>
        <pc:picChg chg="mod">
          <ac:chgData name="Lindsay Vautour" userId="S::lvautour@united-church.ca::e85a353d-2799-4edf-884d-40213d31629a" providerId="AD" clId="Web-{2BFB1FDF-30EE-BC29-C6B4-29DBDB0D9D4C}" dt="2025-06-18T17:31:30.118" v="0"/>
          <ac:picMkLst>
            <pc:docMk/>
            <pc:sldMk cId="109857222" sldId="256"/>
            <ac:picMk id="4" creationId="{EB390720-4972-ACFB-6D0C-AA232816F88A}"/>
          </ac:picMkLst>
        </pc:picChg>
      </pc:sldChg>
      <pc:sldChg chg="modSp modNotes">
        <pc:chgData name="Lindsay Vautour" userId="S::lvautour@united-church.ca::e85a353d-2799-4edf-884d-40213d31629a" providerId="AD" clId="Web-{2BFB1FDF-30EE-BC29-C6B4-29DBDB0D9D4C}" dt="2025-06-18T17:33:34.322" v="11"/>
        <pc:sldMkLst>
          <pc:docMk/>
          <pc:sldMk cId="439127099" sldId="257"/>
        </pc:sldMkLst>
        <pc:spChg chg="mod">
          <ac:chgData name="Lindsay Vautour" userId="S::lvautour@united-church.ca::e85a353d-2799-4edf-884d-40213d31629a" providerId="AD" clId="Web-{2BFB1FDF-30EE-BC29-C6B4-29DBDB0D9D4C}" dt="2025-06-18T17:31:58.649" v="8" actId="20577"/>
          <ac:spMkLst>
            <pc:docMk/>
            <pc:sldMk cId="439127099" sldId="257"/>
            <ac:spMk id="2" creationId="{AF778520-C6A6-D61D-298E-04B5099E0C4F}"/>
          </ac:spMkLst>
        </pc:spChg>
      </pc:sldChg>
    </pc:docChg>
  </pc:docChgLst>
  <pc:docChgLst>
    <pc:chgData name="Lindsay Vautour" userId="S::lvautour@united-church.ca::e85a353d-2799-4edf-884d-40213d31629a" providerId="AD" clId="Web-{A9206AF2-33C8-87C6-9AB2-60E11BEBB84C}"/>
    <pc:docChg chg="modSld">
      <pc:chgData name="Lindsay Vautour" userId="S::lvautour@united-church.ca::e85a353d-2799-4edf-884d-40213d31629a" providerId="AD" clId="Web-{A9206AF2-33C8-87C6-9AB2-60E11BEBB84C}" dt="2025-03-11T14:35:07.155" v="20"/>
      <pc:docMkLst>
        <pc:docMk/>
      </pc:docMkLst>
      <pc:sldChg chg="modSp">
        <pc:chgData name="Lindsay Vautour" userId="S::lvautour@united-church.ca::e85a353d-2799-4edf-884d-40213d31629a" providerId="AD" clId="Web-{A9206AF2-33C8-87C6-9AB2-60E11BEBB84C}" dt="2025-03-11T14:11:17.417" v="11" actId="1076"/>
        <pc:sldMkLst>
          <pc:docMk/>
          <pc:sldMk cId="109857222" sldId="256"/>
        </pc:sldMkLst>
        <pc:spChg chg="mod">
          <ac:chgData name="Lindsay Vautour" userId="S::lvautour@united-church.ca::e85a353d-2799-4edf-884d-40213d31629a" providerId="AD" clId="Web-{A9206AF2-33C8-87C6-9AB2-60E11BEBB84C}" dt="2025-03-11T14:10:11.713" v="3" actId="20577"/>
          <ac:spMkLst>
            <pc:docMk/>
            <pc:sldMk cId="109857222" sldId="256"/>
            <ac:spMk id="2" creationId="{00000000-0000-0000-0000-000000000000}"/>
          </ac:spMkLst>
        </pc:spChg>
        <pc:spChg chg="mod">
          <ac:chgData name="Lindsay Vautour" userId="S::lvautour@united-church.ca::e85a353d-2799-4edf-884d-40213d31629a" providerId="AD" clId="Web-{A9206AF2-33C8-87C6-9AB2-60E11BEBB84C}" dt="2025-03-11T14:10:35.119" v="6" actId="20577"/>
          <ac:spMkLst>
            <pc:docMk/>
            <pc:sldMk cId="109857222" sldId="256"/>
            <ac:spMk id="3" creationId="{00000000-0000-0000-0000-000000000000}"/>
          </ac:spMkLst>
        </pc:spChg>
        <pc:picChg chg="mod">
          <ac:chgData name="Lindsay Vautour" userId="S::lvautour@united-church.ca::e85a353d-2799-4edf-884d-40213d31629a" providerId="AD" clId="Web-{A9206AF2-33C8-87C6-9AB2-60E11BEBB84C}" dt="2025-03-11T14:11:17.417" v="11" actId="1076"/>
          <ac:picMkLst>
            <pc:docMk/>
            <pc:sldMk cId="109857222" sldId="256"/>
            <ac:picMk id="4" creationId="{EB390720-4972-ACFB-6D0C-AA232816F88A}"/>
          </ac:picMkLst>
        </pc:picChg>
      </pc:sldChg>
      <pc:sldChg chg="modSp modNotes">
        <pc:chgData name="Lindsay Vautour" userId="S::lvautour@united-church.ca::e85a353d-2799-4edf-884d-40213d31629a" providerId="AD" clId="Web-{A9206AF2-33C8-87C6-9AB2-60E11BEBB84C}" dt="2025-03-11T14:35:07.155" v="20"/>
        <pc:sldMkLst>
          <pc:docMk/>
          <pc:sldMk cId="439127099" sldId="257"/>
        </pc:sldMkLst>
        <pc:spChg chg="mod">
          <ac:chgData name="Lindsay Vautour" userId="S::lvautour@united-church.ca::e85a353d-2799-4edf-884d-40213d31629a" providerId="AD" clId="Web-{A9206AF2-33C8-87C6-9AB2-60E11BEBB84C}" dt="2025-03-11T14:12:57.777" v="17" actId="20577"/>
          <ac:spMkLst>
            <pc:docMk/>
            <pc:sldMk cId="439127099" sldId="257"/>
            <ac:spMk id="2" creationId="{AF778520-C6A6-D61D-298E-04B5099E0C4F}"/>
          </ac:spMkLst>
        </pc:spChg>
      </pc:sldChg>
    </pc:docChg>
  </pc:docChgLst>
  <pc:docChgLst>
    <pc:chgData name="Lindsay Vautour" userId="S::lvautour@united-church.ca::e85a353d-2799-4edf-884d-40213d31629a" providerId="AD" clId="Web-{05E7874E-FBD4-7EAB-4EBC-715D496BFAA7}"/>
    <pc:docChg chg="modSld">
      <pc:chgData name="Lindsay Vautour" userId="S::lvautour@united-church.ca::e85a353d-2799-4edf-884d-40213d31629a" providerId="AD" clId="Web-{05E7874E-FBD4-7EAB-4EBC-715D496BFAA7}" dt="2025-05-14T14:10:38.117" v="57"/>
      <pc:docMkLst>
        <pc:docMk/>
      </pc:docMkLst>
      <pc:sldChg chg="addSp delSp modSp">
        <pc:chgData name="Lindsay Vautour" userId="S::lvautour@united-church.ca::e85a353d-2799-4edf-884d-40213d31629a" providerId="AD" clId="Web-{05E7874E-FBD4-7EAB-4EBC-715D496BFAA7}" dt="2025-05-14T14:08:30.192" v="26" actId="1076"/>
        <pc:sldMkLst>
          <pc:docMk/>
          <pc:sldMk cId="109857222" sldId="256"/>
        </pc:sldMkLst>
        <pc:spChg chg="mod">
          <ac:chgData name="Lindsay Vautour" userId="S::lvautour@united-church.ca::e85a353d-2799-4edf-884d-40213d31629a" providerId="AD" clId="Web-{05E7874E-FBD4-7EAB-4EBC-715D496BFAA7}" dt="2025-05-14T14:08:19.145" v="24" actId="14100"/>
          <ac:spMkLst>
            <pc:docMk/>
            <pc:sldMk cId="109857222" sldId="256"/>
            <ac:spMk id="2" creationId="{00000000-0000-0000-0000-000000000000}"/>
          </ac:spMkLst>
        </pc:spChg>
        <pc:spChg chg="mod">
          <ac:chgData name="Lindsay Vautour" userId="S::lvautour@united-church.ca::e85a353d-2799-4edf-884d-40213d31629a" providerId="AD" clId="Web-{05E7874E-FBD4-7EAB-4EBC-715D496BFAA7}" dt="2025-05-14T14:08:30.192" v="26" actId="1076"/>
          <ac:spMkLst>
            <pc:docMk/>
            <pc:sldMk cId="109857222" sldId="256"/>
            <ac:spMk id="3" creationId="{00000000-0000-0000-0000-000000000000}"/>
          </ac:spMkLst>
        </pc:spChg>
        <pc:picChg chg="mod">
          <ac:chgData name="Lindsay Vautour" userId="S::lvautour@united-church.ca::e85a353d-2799-4edf-884d-40213d31629a" providerId="AD" clId="Web-{05E7874E-FBD4-7EAB-4EBC-715D496BFAA7}" dt="2025-05-14T14:08:10.176" v="23"/>
          <ac:picMkLst>
            <pc:docMk/>
            <pc:sldMk cId="109857222" sldId="256"/>
            <ac:picMk id="4" creationId="{EB390720-4972-ACFB-6D0C-AA232816F88A}"/>
          </ac:picMkLst>
        </pc:picChg>
        <pc:picChg chg="add del mod">
          <ac:chgData name="Lindsay Vautour" userId="S::lvautour@united-church.ca::e85a353d-2799-4edf-884d-40213d31629a" providerId="AD" clId="Web-{05E7874E-FBD4-7EAB-4EBC-715D496BFAA7}" dt="2025-05-14T14:07:48.347" v="22"/>
          <ac:picMkLst>
            <pc:docMk/>
            <pc:sldMk cId="109857222" sldId="256"/>
            <ac:picMk id="5" creationId="{D4489407-0D73-F068-E8FE-46AE35A012A2}"/>
          </ac:picMkLst>
        </pc:picChg>
      </pc:sldChg>
      <pc:sldChg chg="modSp modNotes">
        <pc:chgData name="Lindsay Vautour" userId="S::lvautour@united-church.ca::e85a353d-2799-4edf-884d-40213d31629a" providerId="AD" clId="Web-{05E7874E-FBD4-7EAB-4EBC-715D496BFAA7}" dt="2025-05-14T14:10:38.117" v="57"/>
        <pc:sldMkLst>
          <pc:docMk/>
          <pc:sldMk cId="439127099" sldId="257"/>
        </pc:sldMkLst>
        <pc:spChg chg="mod">
          <ac:chgData name="Lindsay Vautour" userId="S::lvautour@united-church.ca::e85a353d-2799-4edf-884d-40213d31629a" providerId="AD" clId="Web-{05E7874E-FBD4-7EAB-4EBC-715D496BFAA7}" dt="2025-05-14T14:10:00.351" v="45" actId="20577"/>
          <ac:spMkLst>
            <pc:docMk/>
            <pc:sldMk cId="439127099" sldId="257"/>
            <ac:spMk id="2" creationId="{AF778520-C6A6-D61D-298E-04B5099E0C4F}"/>
          </ac:spMkLst>
        </pc:spChg>
      </pc:sldChg>
    </pc:docChg>
  </pc:docChgLst>
  <pc:docChgLst>
    <pc:chgData name="Lindsay Vautour" userId="S::lvautour@united-church.ca::e85a353d-2799-4edf-884d-40213d31629a" providerId="AD" clId="Web-{DD9DB36C-D0E4-22BF-D42E-DCBD495BA923}"/>
    <pc:docChg chg="modSld">
      <pc:chgData name="Lindsay Vautour" userId="S::lvautour@united-church.ca::e85a353d-2799-4edf-884d-40213d31629a" providerId="AD" clId="Web-{DD9DB36C-D0E4-22BF-D42E-DCBD495BA923}" dt="2025-02-25T19:19:59.937" v="61"/>
      <pc:docMkLst>
        <pc:docMk/>
      </pc:docMkLst>
      <pc:sldChg chg="addSp delSp modSp">
        <pc:chgData name="Lindsay Vautour" userId="S::lvautour@united-church.ca::e85a353d-2799-4edf-884d-40213d31629a" providerId="AD" clId="Web-{DD9DB36C-D0E4-22BF-D42E-DCBD495BA923}" dt="2025-02-25T19:19:24.343" v="55" actId="20577"/>
        <pc:sldMkLst>
          <pc:docMk/>
          <pc:sldMk cId="109857222" sldId="256"/>
        </pc:sldMkLst>
        <pc:spChg chg="mod">
          <ac:chgData name="Lindsay Vautour" userId="S::lvautour@united-church.ca::e85a353d-2799-4edf-884d-40213d31629a" providerId="AD" clId="Web-{DD9DB36C-D0E4-22BF-D42E-DCBD495BA923}" dt="2025-02-25T19:18:50.421" v="24" actId="1076"/>
          <ac:spMkLst>
            <pc:docMk/>
            <pc:sldMk cId="109857222" sldId="256"/>
            <ac:spMk id="2" creationId="{00000000-0000-0000-0000-000000000000}"/>
          </ac:spMkLst>
        </pc:spChg>
        <pc:spChg chg="mod">
          <ac:chgData name="Lindsay Vautour" userId="S::lvautour@united-church.ca::e85a353d-2799-4edf-884d-40213d31629a" providerId="AD" clId="Web-{DD9DB36C-D0E4-22BF-D42E-DCBD495BA923}" dt="2025-02-25T19:19:24.343" v="55" actId="20577"/>
          <ac:spMkLst>
            <pc:docMk/>
            <pc:sldMk cId="109857222" sldId="256"/>
            <ac:spMk id="3" creationId="{00000000-0000-0000-0000-000000000000}"/>
          </ac:spMkLst>
        </pc:spChg>
        <pc:picChg chg="add del mod">
          <ac:chgData name="Lindsay Vautour" userId="S::lvautour@united-church.ca::e85a353d-2799-4edf-884d-40213d31629a" providerId="AD" clId="Web-{DD9DB36C-D0E4-22BF-D42E-DCBD495BA923}" dt="2025-02-25T19:18:26.514" v="18" actId="14100"/>
          <ac:picMkLst>
            <pc:docMk/>
            <pc:sldMk cId="109857222" sldId="256"/>
            <ac:picMk id="4" creationId="{EB390720-4972-ACFB-6D0C-AA232816F88A}"/>
          </ac:picMkLst>
        </pc:picChg>
        <pc:picChg chg="add del mod">
          <ac:chgData name="Lindsay Vautour" userId="S::lvautour@united-church.ca::e85a353d-2799-4edf-884d-40213d31629a" providerId="AD" clId="Web-{DD9DB36C-D0E4-22BF-D42E-DCBD495BA923}" dt="2025-02-25T19:18:10.326" v="13"/>
          <ac:picMkLst>
            <pc:docMk/>
            <pc:sldMk cId="109857222" sldId="256"/>
            <ac:picMk id="5" creationId="{D943E1ED-7229-2E69-AFFE-AD333A9B45E3}"/>
          </ac:picMkLst>
        </pc:picChg>
        <pc:picChg chg="add del mod">
          <ac:chgData name="Lindsay Vautour" userId="S::lvautour@united-church.ca::e85a353d-2799-4edf-884d-40213d31629a" providerId="AD" clId="Web-{DD9DB36C-D0E4-22BF-D42E-DCBD495BA923}" dt="2025-02-25T19:18:06.311" v="10"/>
          <ac:picMkLst>
            <pc:docMk/>
            <pc:sldMk cId="109857222" sldId="256"/>
            <ac:picMk id="7" creationId="{C71F41EE-B999-09CF-FB3D-0EF61FAA5B09}"/>
          </ac:picMkLst>
        </pc:picChg>
      </pc:sldChg>
      <pc:sldChg chg="modSp modNotes">
        <pc:chgData name="Lindsay Vautour" userId="S::lvautour@united-church.ca::e85a353d-2799-4edf-884d-40213d31629a" providerId="AD" clId="Web-{DD9DB36C-D0E4-22BF-D42E-DCBD495BA923}" dt="2025-02-25T19:19:59.937" v="61"/>
        <pc:sldMkLst>
          <pc:docMk/>
          <pc:sldMk cId="439127099" sldId="257"/>
        </pc:sldMkLst>
        <pc:spChg chg="mod">
          <ac:chgData name="Lindsay Vautour" userId="S::lvautour@united-church.ca::e85a353d-2799-4edf-884d-40213d31629a" providerId="AD" clId="Web-{DD9DB36C-D0E4-22BF-D42E-DCBD495BA923}" dt="2025-02-25T19:19:53.812" v="57" actId="20577"/>
          <ac:spMkLst>
            <pc:docMk/>
            <pc:sldMk cId="439127099" sldId="257"/>
            <ac:spMk id="2" creationId="{AF778520-C6A6-D61D-298E-04B5099E0C4F}"/>
          </ac:spMkLst>
        </pc:spChg>
      </pc:sldChg>
    </pc:docChg>
  </pc:docChgLst>
  <pc:docChgLst>
    <pc:chgData name="Cara James" userId="6a238cf5-455e-4f83-a9f7-308aa86ea07b" providerId="ADAL" clId="{173ACC60-B462-4FBF-9E16-F209B0C50B4E}"/>
    <pc:docChg chg="custSel modSld">
      <pc:chgData name="Cara James" userId="6a238cf5-455e-4f83-a9f7-308aa86ea07b" providerId="ADAL" clId="{173ACC60-B462-4FBF-9E16-F209B0C50B4E}" dt="2025-06-18T20:26:10.185" v="0" actId="478"/>
      <pc:docMkLst>
        <pc:docMk/>
      </pc:docMkLst>
      <pc:sldChg chg="delSp mod">
        <pc:chgData name="Cara James" userId="6a238cf5-455e-4f83-a9f7-308aa86ea07b" providerId="ADAL" clId="{173ACC60-B462-4FBF-9E16-F209B0C50B4E}" dt="2025-06-18T20:26:10.185" v="0" actId="478"/>
        <pc:sldMkLst>
          <pc:docMk/>
          <pc:sldMk cId="109857222" sldId="256"/>
        </pc:sldMkLst>
        <pc:spChg chg="del">
          <ac:chgData name="Cara James" userId="6a238cf5-455e-4f83-a9f7-308aa86ea07b" providerId="ADAL" clId="{173ACC60-B462-4FBF-9E16-F209B0C50B4E}" dt="2025-06-18T20:26:10.185" v="0" actId="478"/>
          <ac:spMkLst>
            <pc:docMk/>
            <pc:sldMk cId="109857222" sldId="256"/>
            <ac:spMk id="3" creationId="{00000000-0000-0000-0000-000000000000}"/>
          </ac:spMkLst>
        </pc:spChg>
      </pc:sldChg>
    </pc:docChg>
  </pc:docChgLst>
  <pc:docChgLst>
    <pc:chgData name="Lindsay Vautour" userId="S::lvautour@united-church.ca::e85a353d-2799-4edf-884d-40213d31629a" providerId="AD" clId="Web-{334F2729-1DB5-9084-DB44-3C85306318B6}"/>
    <pc:docChg chg="addSld delSld modSld">
      <pc:chgData name="Lindsay Vautour" userId="S::lvautour@united-church.ca::e85a353d-2799-4edf-884d-40213d31629a" providerId="AD" clId="Web-{334F2729-1DB5-9084-DB44-3C85306318B6}" dt="2025-02-13T16:44:24.418" v="20" actId="20577"/>
      <pc:docMkLst>
        <pc:docMk/>
      </pc:docMkLst>
      <pc:sldChg chg="new del">
        <pc:chgData name="Lindsay Vautour" userId="S::lvautour@united-church.ca::e85a353d-2799-4edf-884d-40213d31629a" providerId="AD" clId="Web-{334F2729-1DB5-9084-DB44-3C85306318B6}" dt="2025-02-13T16:42:45.056" v="1"/>
        <pc:sldMkLst>
          <pc:docMk/>
          <pc:sldMk cId="2068576641" sldId="258"/>
        </pc:sldMkLst>
      </pc:sldChg>
      <pc:sldChg chg="modSp add replId">
        <pc:chgData name="Lindsay Vautour" userId="S::lvautour@united-church.ca::e85a353d-2799-4edf-884d-40213d31629a" providerId="AD" clId="Web-{334F2729-1DB5-9084-DB44-3C85306318B6}" dt="2025-02-13T16:43:13.010" v="9" actId="20577"/>
        <pc:sldMkLst>
          <pc:docMk/>
          <pc:sldMk cId="4283170873" sldId="258"/>
        </pc:sldMkLst>
        <pc:spChg chg="mod">
          <ac:chgData name="Lindsay Vautour" userId="S::lvautour@united-church.ca::e85a353d-2799-4edf-884d-40213d31629a" providerId="AD" clId="Web-{334F2729-1DB5-9084-DB44-3C85306318B6}" dt="2025-02-13T16:43:13.010" v="9" actId="20577"/>
          <ac:spMkLst>
            <pc:docMk/>
            <pc:sldMk cId="4283170873" sldId="258"/>
            <ac:spMk id="2" creationId="{5C2F951E-D7C7-7B8D-7536-E4316CADCC4E}"/>
          </ac:spMkLst>
        </pc:spChg>
      </pc:sldChg>
      <pc:sldChg chg="modSp add replId">
        <pc:chgData name="Lindsay Vautour" userId="S::lvautour@united-church.ca::e85a353d-2799-4edf-884d-40213d31629a" providerId="AD" clId="Web-{334F2729-1DB5-9084-DB44-3C85306318B6}" dt="2025-02-13T16:43:58.511" v="13" actId="20577"/>
        <pc:sldMkLst>
          <pc:docMk/>
          <pc:sldMk cId="1784522442" sldId="259"/>
        </pc:sldMkLst>
        <pc:spChg chg="mod">
          <ac:chgData name="Lindsay Vautour" userId="S::lvautour@united-church.ca::e85a353d-2799-4edf-884d-40213d31629a" providerId="AD" clId="Web-{334F2729-1DB5-9084-DB44-3C85306318B6}" dt="2025-02-13T16:43:58.511" v="13" actId="20577"/>
          <ac:spMkLst>
            <pc:docMk/>
            <pc:sldMk cId="1784522442" sldId="259"/>
            <ac:spMk id="2" creationId="{09BE5E3F-925A-82EA-C86B-733BDEAF0ED4}"/>
          </ac:spMkLst>
        </pc:spChg>
      </pc:sldChg>
      <pc:sldChg chg="modSp add replId">
        <pc:chgData name="Lindsay Vautour" userId="S::lvautour@united-church.ca::e85a353d-2799-4edf-884d-40213d31629a" providerId="AD" clId="Web-{334F2729-1DB5-9084-DB44-3C85306318B6}" dt="2025-02-13T16:44:24.418" v="20" actId="20577"/>
        <pc:sldMkLst>
          <pc:docMk/>
          <pc:sldMk cId="4155905485" sldId="260"/>
        </pc:sldMkLst>
        <pc:spChg chg="mod">
          <ac:chgData name="Lindsay Vautour" userId="S::lvautour@united-church.ca::e85a353d-2799-4edf-884d-40213d31629a" providerId="AD" clId="Web-{334F2729-1DB5-9084-DB44-3C85306318B6}" dt="2025-02-13T16:44:24.418" v="20" actId="20577"/>
          <ac:spMkLst>
            <pc:docMk/>
            <pc:sldMk cId="4155905485" sldId="260"/>
            <ac:spMk id="2" creationId="{E5F96C65-E56D-E5B4-4CD1-788D9E6C9536}"/>
          </ac:spMkLst>
        </pc:spChg>
      </pc:sldChg>
    </pc:docChg>
  </pc:docChgLst>
  <pc:docChgLst>
    <pc:chgData name="Lindsay Vautour" userId="S::lvautour@united-church.ca::e85a353d-2799-4edf-884d-40213d31629a" providerId="AD" clId="Web-{F2E334D3-6E1C-D709-A79B-996BEC801833}"/>
    <pc:docChg chg="modSld">
      <pc:chgData name="Lindsay Vautour" userId="S::lvautour@united-church.ca::e85a353d-2799-4edf-884d-40213d31629a" providerId="AD" clId="Web-{F2E334D3-6E1C-D709-A79B-996BEC801833}" dt="2025-02-25T14:45:42.586" v="4" actId="1076"/>
      <pc:docMkLst>
        <pc:docMk/>
      </pc:docMkLst>
      <pc:sldChg chg="modSp">
        <pc:chgData name="Lindsay Vautour" userId="S::lvautour@united-church.ca::e85a353d-2799-4edf-884d-40213d31629a" providerId="AD" clId="Web-{F2E334D3-6E1C-D709-A79B-996BEC801833}" dt="2025-02-25T14:45:42.586" v="4" actId="1076"/>
        <pc:sldMkLst>
          <pc:docMk/>
          <pc:sldMk cId="439127099" sldId="257"/>
        </pc:sldMkLst>
        <pc:spChg chg="mod">
          <ac:chgData name="Lindsay Vautour" userId="S::lvautour@united-church.ca::e85a353d-2799-4edf-884d-40213d31629a" providerId="AD" clId="Web-{F2E334D3-6E1C-D709-A79B-996BEC801833}" dt="2025-02-25T14:45:42.586" v="4" actId="1076"/>
          <ac:spMkLst>
            <pc:docMk/>
            <pc:sldMk cId="439127099" sldId="257"/>
            <ac:spMk id="2" creationId="{AF778520-C6A6-D61D-298E-04B5099E0C4F}"/>
          </ac:spMkLst>
        </pc:spChg>
      </pc:sldChg>
    </pc:docChg>
  </pc:docChgLst>
  <pc:docChgLst>
    <pc:chgData name="Lindsay Vautour" userId="S::lvautour@united-church.ca::e85a353d-2799-4edf-884d-40213d31629a" providerId="AD" clId="Web-{2B52339C-6503-CC24-4926-0F2D2F3073F4}"/>
    <pc:docChg chg="addSld delSld modSld">
      <pc:chgData name="Lindsay Vautour" userId="S::lvautour@united-church.ca::e85a353d-2799-4edf-884d-40213d31629a" providerId="AD" clId="Web-{2B52339C-6503-CC24-4926-0F2D2F3073F4}" dt="2025-02-12T13:43:01.090" v="42"/>
      <pc:docMkLst>
        <pc:docMk/>
      </pc:docMkLst>
      <pc:sldChg chg="modSp">
        <pc:chgData name="Lindsay Vautour" userId="S::lvautour@united-church.ca::e85a353d-2799-4edf-884d-40213d31629a" providerId="AD" clId="Web-{2B52339C-6503-CC24-4926-0F2D2F3073F4}" dt="2025-02-12T13:42:28.153" v="24" actId="20577"/>
        <pc:sldMkLst>
          <pc:docMk/>
          <pc:sldMk cId="109857222" sldId="256"/>
        </pc:sldMkLst>
        <pc:spChg chg="mod">
          <ac:chgData name="Lindsay Vautour" userId="S::lvautour@united-church.ca::e85a353d-2799-4edf-884d-40213d31629a" providerId="AD" clId="Web-{2B52339C-6503-CC24-4926-0F2D2F3073F4}" dt="2025-02-12T13:42:07.856" v="7" actId="20577"/>
          <ac:spMkLst>
            <pc:docMk/>
            <pc:sldMk cId="109857222" sldId="256"/>
            <ac:spMk id="2" creationId="{00000000-0000-0000-0000-000000000000}"/>
          </ac:spMkLst>
        </pc:spChg>
        <pc:spChg chg="mod">
          <ac:chgData name="Lindsay Vautour" userId="S::lvautour@united-church.ca::e85a353d-2799-4edf-884d-40213d31629a" providerId="AD" clId="Web-{2B52339C-6503-CC24-4926-0F2D2F3073F4}" dt="2025-02-12T13:42:28.153" v="24" actId="20577"/>
          <ac:spMkLst>
            <pc:docMk/>
            <pc:sldMk cId="109857222" sldId="256"/>
            <ac:spMk id="3" creationId="{00000000-0000-0000-0000-000000000000}"/>
          </ac:spMkLst>
        </pc:spChg>
      </pc:sldChg>
      <pc:sldChg chg="delSp modSp new">
        <pc:chgData name="Lindsay Vautour" userId="S::lvautour@united-church.ca::e85a353d-2799-4edf-884d-40213d31629a" providerId="AD" clId="Web-{2B52339C-6503-CC24-4926-0F2D2F3073F4}" dt="2025-02-12T13:43:01.090" v="42"/>
        <pc:sldMkLst>
          <pc:docMk/>
          <pc:sldMk cId="439127099" sldId="257"/>
        </pc:sldMkLst>
        <pc:spChg chg="mod">
          <ac:chgData name="Lindsay Vautour" userId="S::lvautour@united-church.ca::e85a353d-2799-4edf-884d-40213d31629a" providerId="AD" clId="Web-{2B52339C-6503-CC24-4926-0F2D2F3073F4}" dt="2025-02-12T13:43:01.090" v="42"/>
          <ac:spMkLst>
            <pc:docMk/>
            <pc:sldMk cId="439127099" sldId="257"/>
            <ac:spMk id="2" creationId="{AF778520-C6A6-D61D-298E-04B5099E0C4F}"/>
          </ac:spMkLst>
        </pc:spChg>
        <pc:spChg chg="del">
          <ac:chgData name="Lindsay Vautour" userId="S::lvautour@united-church.ca::e85a353d-2799-4edf-884d-40213d31629a" providerId="AD" clId="Web-{2B52339C-6503-CC24-4926-0F2D2F3073F4}" dt="2025-02-12T13:42:47.700" v="39"/>
          <ac:spMkLst>
            <pc:docMk/>
            <pc:sldMk cId="439127099" sldId="257"/>
            <ac:spMk id="3" creationId="{6AF38191-07E1-2E67-547D-761422DF7A2A}"/>
          </ac:spMkLst>
        </pc:spChg>
      </pc:sldChg>
      <pc:sldChg chg="modSp new del">
        <pc:chgData name="Lindsay Vautour" userId="S::lvautour@united-church.ca::e85a353d-2799-4edf-884d-40213d31629a" providerId="AD" clId="Web-{2B52339C-6503-CC24-4926-0F2D2F3073F4}" dt="2025-02-12T13:42:34.137" v="30"/>
        <pc:sldMkLst>
          <pc:docMk/>
          <pc:sldMk cId="4206848432" sldId="257"/>
        </pc:sldMkLst>
        <pc:spChg chg="mod">
          <ac:chgData name="Lindsay Vautour" userId="S::lvautour@united-church.ca::e85a353d-2799-4edf-884d-40213d31629a" providerId="AD" clId="Web-{2B52339C-6503-CC24-4926-0F2D2F3073F4}" dt="2025-02-12T13:42:33.653" v="29" actId="20577"/>
          <ac:spMkLst>
            <pc:docMk/>
            <pc:sldMk cId="4206848432" sldId="257"/>
            <ac:spMk id="3" creationId="{FC5B5033-B20D-6F88-D1AC-685B8E54D0A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91E3E9-60C0-4719-8718-748A752EBBE1}" type="datetimeFigureOut">
              <a:t>6/18/2025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7F816-EAC9-4E5A-A250-45210FF11CDA}" type="slidenum">
              <a:t>‹#›</a:t>
            </a:fld>
            <a:endParaRPr lang="en-US"/>
          </a:p>
        </p:txBody>
      </p:sp>
    </p:spTree>
    <p:extLst>
      <p:ext uri="{BB962C8B-B14F-4D97-AF65-F5344CB8AC3E}">
        <p14:creationId xmlns:p14="http://schemas.microsoft.com/office/powerpoint/2010/main" val="3978246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June 8, during The United Church’s Centennial Celebration at Gower Street United in St. John’s, NL, a historic moment unfolded. A newly translated Mohawk Bible was formally dedicated, a powerful act of spiritual continuity and cultural renewal. The Bible stands as a successor to the Union Bible that was prayed over when The United Church of Canada was formed in 1925. Now, nearly a century later, this new translation was lifted in ceremony and celebration, symbolizing a deepening journey of reconciliation.</a:t>
            </a:r>
          </a:p>
          <a:p>
            <a:r>
              <a:rPr lang="en-US" dirty="0"/>
              <a:t> </a:t>
            </a:r>
            <a:endParaRPr lang="en-US" dirty="0">
              <a:ea typeface="Calibri"/>
              <a:cs typeface="Calibri"/>
            </a:endParaRPr>
          </a:p>
          <a:p>
            <a:r>
              <a:rPr lang="en-US"/>
              <a:t>Language is more than words, it is worldview. It carries the wisdom of ancestors, the heartbeat of community, and the sacred connections between people, land, and Creator. When a language is lost, something immeasurable disappears with it. That’s why projects like the Mohawk Bible translation matter so profoundly.</a:t>
            </a:r>
          </a:p>
          <a:p>
            <a:r>
              <a:rPr lang="en-US" dirty="0"/>
              <a:t> </a:t>
            </a:r>
            <a:endParaRPr lang="en-US" dirty="0">
              <a:ea typeface="Calibri"/>
              <a:cs typeface="Calibri"/>
            </a:endParaRPr>
          </a:p>
          <a:p>
            <a:r>
              <a:rPr lang="en-US"/>
              <a:t>Created through decades of devotion, linguistic skill, and cultural insight by Harvey Satewas Gabriel, with the support of generations of women in the Gabriel family and the communities of Kanesatake and Kahnawake, this translation is both a labour of love and an act of resistance. Collaborators worked with care and humility, in close relationship with the Mohawk Nation, to ensure the translation honoured the depth and specificity of the language.</a:t>
            </a:r>
          </a:p>
          <a:p>
            <a:r>
              <a:rPr lang="en-US" dirty="0"/>
              <a:t> </a:t>
            </a:r>
            <a:endParaRPr lang="en-US" dirty="0">
              <a:ea typeface="Calibri"/>
              <a:cs typeface="Calibri"/>
            </a:endParaRPr>
          </a:p>
          <a:p>
            <a:r>
              <a:rPr lang="en-US"/>
              <a:t>Your gifts to Mission and Service help make work like this possible, supporting the preservation of Indigenous languages and cultures, and walking alongside communities in respectful partnership.</a:t>
            </a:r>
          </a:p>
          <a:p>
            <a:r>
              <a:rPr lang="en-US" dirty="0"/>
              <a:t> </a:t>
            </a:r>
            <a:endParaRPr lang="en-US" dirty="0">
              <a:ea typeface="Calibri"/>
              <a:cs typeface="Calibri"/>
            </a:endParaRPr>
          </a:p>
          <a:p>
            <a:r>
              <a:rPr lang="en-US" dirty="0" err="1"/>
              <a:t>Ohiatonhseratokénti</a:t>
            </a:r>
            <a:r>
              <a:rPr lang="en-US" dirty="0"/>
              <a:t>: The Holy Bible in Mohawk is available through the UCRD bookstore, ensuring that this living word will continue to inspire and teach for generations to come.</a:t>
            </a:r>
            <a:endParaRPr lang="en-US" dirty="0">
              <a:ea typeface="Calibri"/>
              <a:cs typeface="Calibri"/>
            </a:endParaRPr>
          </a:p>
          <a:p>
            <a:r>
              <a:rPr lang="en-US" dirty="0"/>
              <a:t> </a:t>
            </a:r>
            <a:endParaRPr lang="en-US" dirty="0">
              <a:ea typeface="Calibri"/>
              <a:cs typeface="Calibri"/>
            </a:endParaRPr>
          </a:p>
          <a:p>
            <a:r>
              <a:rPr lang="en-US"/>
              <a:t>Thank you for your gifts to Mission and Service that are helping keep language and spirit alive.</a:t>
            </a:r>
          </a:p>
        </p:txBody>
      </p:sp>
      <p:sp>
        <p:nvSpPr>
          <p:cNvPr id="4" name="Slide Number Placeholder 3"/>
          <p:cNvSpPr>
            <a:spLocks noGrp="1"/>
          </p:cNvSpPr>
          <p:nvPr>
            <p:ph type="sldNum" sz="quarter" idx="5"/>
          </p:nvPr>
        </p:nvSpPr>
        <p:spPr/>
        <p:txBody>
          <a:bodyPr/>
          <a:lstStyle/>
          <a:p>
            <a:fld id="{8C87F816-EAC9-4E5A-A250-45210FF11CDA}" type="slidenum">
              <a:t>2</a:t>
            </a:fld>
            <a:endParaRPr lang="en-US"/>
          </a:p>
        </p:txBody>
      </p:sp>
    </p:spTree>
    <p:extLst>
      <p:ext uri="{BB962C8B-B14F-4D97-AF65-F5344CB8AC3E}">
        <p14:creationId xmlns:p14="http://schemas.microsoft.com/office/powerpoint/2010/main" val="1783609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6/18/2025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B390720-4972-ACFB-6D0C-AA232816F88A}"/>
              </a:ext>
            </a:extLst>
          </p:cNvPr>
          <p:cNvPicPr>
            <a:picLocks noChangeAspect="1"/>
          </p:cNvPicPr>
          <p:nvPr/>
        </p:nvPicPr>
        <p:blipFill>
          <a:blip r:embed="rId2"/>
          <a:srcRect t="2718" b="2718"/>
          <a:stretch/>
        </p:blipFill>
        <p:spPr>
          <a:xfrm>
            <a:off x="-1179534" y="10"/>
            <a:ext cx="9669642" cy="6857990"/>
          </a:xfrm>
          <a:prstGeom prst="rect">
            <a:avLst/>
          </a:prstGeom>
        </p:spPr>
      </p:pic>
      <p:sp>
        <p:nvSpPr>
          <p:cNvPr id="11"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165957" y="634840"/>
            <a:ext cx="4753865" cy="3140235"/>
          </a:xfrm>
          <a:noFill/>
        </p:spPr>
        <p:txBody>
          <a:bodyPr>
            <a:normAutofit/>
          </a:bodyPr>
          <a:lstStyle/>
          <a:p>
            <a:r>
              <a:rPr lang="en-US" sz="5200" b="1" dirty="0">
                <a:ea typeface="+mj-lt"/>
                <a:cs typeface="+mj-lt"/>
              </a:rPr>
              <a:t>Words That Carry the Spirit</a:t>
            </a:r>
            <a:endParaRPr lang="en-US" b="1">
              <a:ea typeface="+mj-lt"/>
              <a:cs typeface="+mj-lt"/>
            </a:endParaRPr>
          </a:p>
        </p:txBody>
      </p:sp>
      <p:pic>
        <p:nvPicPr>
          <p:cNvPr id="6" name="Picture 5" descr="A white and brown text&#10;&#10;AI-generated content may be incorrect.">
            <a:extLst>
              <a:ext uri="{FF2B5EF4-FFF2-40B4-BE49-F238E27FC236}">
                <a16:creationId xmlns:a16="http://schemas.microsoft.com/office/drawing/2014/main" id="{766552AE-41AF-C8FA-CB99-9FDA37AA9BAF}"/>
              </a:ext>
            </a:extLst>
          </p:cNvPr>
          <p:cNvPicPr>
            <a:picLocks noChangeAspect="1"/>
          </p:cNvPicPr>
          <p:nvPr/>
        </p:nvPicPr>
        <p:blipFill>
          <a:blip r:embed="rId3"/>
          <a:stretch>
            <a:fillRect/>
          </a:stretch>
        </p:blipFill>
        <p:spPr>
          <a:xfrm>
            <a:off x="2703294" y="5711552"/>
            <a:ext cx="6772275" cy="847725"/>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F778520-C6A6-D61D-298E-04B5099E0C4F}"/>
              </a:ext>
            </a:extLst>
          </p:cNvPr>
          <p:cNvSpPr>
            <a:spLocks noGrp="1"/>
          </p:cNvSpPr>
          <p:nvPr>
            <p:ph type="title"/>
          </p:nvPr>
        </p:nvSpPr>
        <p:spPr>
          <a:xfrm>
            <a:off x="2556069" y="1253190"/>
            <a:ext cx="7080738" cy="3974124"/>
          </a:xfrm>
        </p:spPr>
        <p:txBody>
          <a:bodyPr vert="horz" lIns="91440" tIns="45720" rIns="91440" bIns="45720" rtlCol="0" anchor="ctr">
            <a:normAutofit/>
          </a:bodyPr>
          <a:lstStyle/>
          <a:p>
            <a:pPr algn="ctr"/>
            <a:r>
              <a:rPr lang="en-US" sz="4600" dirty="0">
                <a:solidFill>
                  <a:schemeClr val="bg1">
                    <a:lumMod val="95000"/>
                    <a:lumOff val="5000"/>
                  </a:schemeClr>
                </a:solidFill>
                <a:ea typeface="+mj-lt"/>
                <a:cs typeface="+mj-lt"/>
              </a:rPr>
              <a:t>In a historic moment, a newly translated Mohawk Bible was formally dedicated at the Centennial Celebration in St. John's, NL.</a:t>
            </a:r>
            <a:endParaRPr lang="en-US" dirty="0">
              <a:solidFill>
                <a:schemeClr val="bg1">
                  <a:lumMod val="95000"/>
                  <a:lumOff val="5000"/>
                </a:schemeClr>
              </a:solidFill>
              <a:ea typeface="+mj-lt"/>
              <a:cs typeface="+mj-lt"/>
            </a:endParaRPr>
          </a:p>
        </p:txBody>
      </p:sp>
      <p:pic>
        <p:nvPicPr>
          <p:cNvPr id="3" name="Picture 2" descr="A white and brown text&#10;&#10;AI-generated content may be incorrect.">
            <a:extLst>
              <a:ext uri="{FF2B5EF4-FFF2-40B4-BE49-F238E27FC236}">
                <a16:creationId xmlns:a16="http://schemas.microsoft.com/office/drawing/2014/main" id="{75A71C43-DFAB-4522-09FD-A678BE6A8ECF}"/>
              </a:ext>
            </a:extLst>
          </p:cNvPr>
          <p:cNvPicPr>
            <a:picLocks noChangeAspect="1"/>
          </p:cNvPicPr>
          <p:nvPr/>
        </p:nvPicPr>
        <p:blipFill>
          <a:blip r:embed="rId3"/>
          <a:stretch>
            <a:fillRect/>
          </a:stretch>
        </p:blipFill>
        <p:spPr>
          <a:xfrm>
            <a:off x="2703294" y="5711552"/>
            <a:ext cx="6772275" cy="847725"/>
          </a:xfrm>
          <a:prstGeom prst="rect">
            <a:avLst/>
          </a:prstGeom>
        </p:spPr>
      </p:pic>
    </p:spTree>
    <p:extLst>
      <p:ext uri="{BB962C8B-B14F-4D97-AF65-F5344CB8AC3E}">
        <p14:creationId xmlns:p14="http://schemas.microsoft.com/office/powerpoint/2010/main" val="43912709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3c940ca1-5ff5-4c12-9ecd-e33ede4a829f" ContentTypeId="0x0101" PreviousValue="false"/>
</file>

<file path=customXml/item2.xml><?xml version="1.0" encoding="utf-8"?>
<ct:contentTypeSchema xmlns:ct="http://schemas.microsoft.com/office/2006/metadata/contentType" xmlns:ma="http://schemas.microsoft.com/office/2006/metadata/properties/metaAttributes" ct:_="" ma:_="" ma:contentTypeName="Document" ma:contentTypeID="0x010100813F4C8A5C740146BB467E1F805E6B59" ma:contentTypeVersion="27" ma:contentTypeDescription="Create a new document." ma:contentTypeScope="" ma:versionID="49760f1bb5ef71721dc2db7cbb874003">
  <xsd:schema xmlns:xsd="http://www.w3.org/2001/XMLSchema" xmlns:xs="http://www.w3.org/2001/XMLSchema" xmlns:p="http://schemas.microsoft.com/office/2006/metadata/properties" xmlns:ns2="eb6d8c5d-5b31-4807-8756-a31b61bec20d" xmlns:ns3="51dc2e4b-bf63-4bda-b747-c27924f79ae2" xmlns:ns4="f235ab88-6d95-44b4-9fae-e6e389b95fc3" targetNamespace="http://schemas.microsoft.com/office/2006/metadata/properties" ma:root="true" ma:fieldsID="784f4a7c7f553042fa05c82cb60094a5" ns2:_="" ns3:_="" ns4:_="">
    <xsd:import namespace="eb6d8c5d-5b31-4807-8756-a31b61bec20d"/>
    <xsd:import namespace="51dc2e4b-bf63-4bda-b747-c27924f79ae2"/>
    <xsd:import namespace="f235ab88-6d95-44b4-9fae-e6e389b95fc3"/>
    <xsd:element name="properties">
      <xsd:complexType>
        <xsd:sequence>
          <xsd:element name="documentManagement">
            <xsd:complexType>
              <xsd:all>
                <xsd:element ref="ns2:Region" minOccurs="0"/>
                <xsd:element ref="ns3:MediaServiceLocation" minOccurs="0"/>
                <xsd:element ref="ns3:MediaServiceOCR" minOccurs="0"/>
                <xsd:element ref="ns4:SharedWithUsers" minOccurs="0"/>
                <xsd:element ref="ns4:SharedWithDetails"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Usedin" minOccurs="0"/>
                <xsd:element ref="ns3:Credit" minOccurs="0"/>
                <xsd:element ref="ns3:Source" minOccurs="0"/>
                <xsd:element ref="ns3:Thumbnail" minOccurs="0"/>
                <xsd:element ref="ns2:TaxCatchAll" minOccurs="0"/>
                <xsd:element ref="ns3:lcf76f155ced4ddcb4097134ff3c332f" minOccurs="0"/>
                <xsd:element ref="ns3:MediaServiceObjectDetectorVersions" minOccurs="0"/>
                <xsd:element ref="ns3:MediaServiceSearchProperties" minOccurs="0"/>
                <xsd:element ref="ns3:MediaServiceMetadata" minOccurs="0"/>
                <xsd:element ref="ns3:MediaServiceFastMetadata" minOccurs="0"/>
                <xsd:element ref="ns3:MediaServiceDateTaken" minOccurs="0"/>
                <xsd:element ref="ns3:MediaServiceAutoTag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6d8c5d-5b31-4807-8756-a31b61bec20d" elementFormDefault="qualified">
    <xsd:import namespace="http://schemas.microsoft.com/office/2006/documentManagement/types"/>
    <xsd:import namespace="http://schemas.microsoft.com/office/infopath/2007/PartnerControls"/>
    <xsd:element name="Region" ma:index="8" nillable="true" ma:displayName="Region" ma:default="" ma:format="Dropdown" ma:internalName="Region">
      <xsd:simpleType>
        <xsd:restriction base="dms:Choice">
          <xsd:enumeration value="choicesPlaceholder1"/>
          <xsd:enumeration value="choicesPlaceholder2"/>
          <xsd:enumeration value="choicesPlaceholder3"/>
        </xsd:restriction>
      </xsd:simpleType>
    </xsd:element>
    <xsd:element name="TaxCatchAll" ma:index="23" nillable="true" ma:displayName="Taxonomy Catch All Column" ma:hidden="true" ma:list="{97a75323-d2b9-4b02-9bc8-cfb24b0b7f5f}" ma:internalName="TaxCatchAll" ma:showField="CatchAllData" ma:web="f235ab88-6d95-44b4-9fae-e6e389b95fc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1dc2e4b-bf63-4bda-b747-c27924f79ae2" elementFormDefault="qualified">
    <xsd:import namespace="http://schemas.microsoft.com/office/2006/documentManagement/types"/>
    <xsd:import namespace="http://schemas.microsoft.com/office/infopath/2007/PartnerControls"/>
    <xsd:element name="MediaServiceLocation" ma:index="9" nillable="true" ma:displayName="Location" ma:internalName="MediaServiceLocation" ma:readOnly="true">
      <xsd:simpleType>
        <xsd:restriction base="dms:Text"/>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Usedin" ma:index="19" nillable="true" ma:displayName="Used in" ma:format="Dropdown" ma:internalName="Usedin">
      <xsd:simpleType>
        <xsd:restriction base="dms:Note">
          <xsd:maxLength value="255"/>
        </xsd:restriction>
      </xsd:simpleType>
    </xsd:element>
    <xsd:element name="Credit" ma:index="20" nillable="true" ma:displayName="Credit" ma:format="Dropdown" ma:internalName="Credit">
      <xsd:simpleType>
        <xsd:restriction base="dms:Text">
          <xsd:maxLength value="255"/>
        </xsd:restriction>
      </xsd:simpleType>
    </xsd:element>
    <xsd:element name="Source" ma:index="21" nillable="true" ma:displayName="Source" ma:description="Where did photo come from?" ma:format="Dropdown" ma:internalName="Source">
      <xsd:simpleType>
        <xsd:restriction base="dms:Text">
          <xsd:maxLength value="255"/>
        </xsd:restriction>
      </xsd:simpleType>
    </xsd:element>
    <xsd:element name="Thumbnail" ma:index="22" nillable="true" ma:displayName="Thumbnail" ma:description="Thumbnail of photo" ma:format="Dropdown" ma:internalName="Thumbnail">
      <xsd:simpleType>
        <xsd:restriction base="dms:Text">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c940ca1-5ff5-4c12-9ecd-e33ede4a829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DateTaken" ma:index="31" nillable="true" ma:displayName="MediaServiceDateTaken" ma:hidden="true" ma:internalName="MediaServiceDateTaken" ma:readOnly="true">
      <xsd:simpleType>
        <xsd:restriction base="dms:Text"/>
      </xsd:simpleType>
    </xsd:element>
    <xsd:element name="MediaServiceAutoTags" ma:index="32" nillable="true" ma:displayName="Tags" ma:internalName="MediaServiceAutoTags" ma:readOnly="true">
      <xsd:simpleType>
        <xsd:restriction base="dms:Text"/>
      </xsd:simpleType>
    </xsd:element>
    <xsd:element name="MediaServiceBillingMetadata" ma:index="3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35ab88-6d95-44b4-9fae-e6e389b95fc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8" ma:displayName="Subject"/>
        <xsd:element ref="dc:description" minOccurs="0" maxOccurs="1"/>
        <xsd:element name="keywords" minOccurs="0" maxOccurs="1" type="xsd:string" ma:index="2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redit xmlns="51dc2e4b-bf63-4bda-b747-c27924f79ae2" xsi:nil="true"/>
    <Region xmlns="eb6d8c5d-5b31-4807-8756-a31b61bec20d" xsi:nil="true"/>
    <TaxCatchAll xmlns="eb6d8c5d-5b31-4807-8756-a31b61bec20d" xsi:nil="true"/>
    <Thumbnail xmlns="51dc2e4b-bf63-4bda-b747-c27924f79ae2" xsi:nil="true"/>
    <Source xmlns="51dc2e4b-bf63-4bda-b747-c27924f79ae2" xsi:nil="true"/>
    <lcf76f155ced4ddcb4097134ff3c332f xmlns="51dc2e4b-bf63-4bda-b747-c27924f79ae2">
      <Terms xmlns="http://schemas.microsoft.com/office/infopath/2007/PartnerControls"/>
    </lcf76f155ced4ddcb4097134ff3c332f>
    <Usedin xmlns="51dc2e4b-bf63-4bda-b747-c27924f79ae2"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5D6D4C-D6B3-40A1-BF2B-F075316214BD}">
  <ds:schemaRefs>
    <ds:schemaRef ds:uri="Microsoft.SharePoint.Taxonomy.ContentTypeSync"/>
  </ds:schemaRefs>
</ds:datastoreItem>
</file>

<file path=customXml/itemProps2.xml><?xml version="1.0" encoding="utf-8"?>
<ds:datastoreItem xmlns:ds="http://schemas.openxmlformats.org/officeDocument/2006/customXml" ds:itemID="{5415F9B3-F6C2-4A48-B987-5425B96B04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6d8c5d-5b31-4807-8756-a31b61bec20d"/>
    <ds:schemaRef ds:uri="51dc2e4b-bf63-4bda-b747-c27924f79ae2"/>
    <ds:schemaRef ds:uri="f235ab88-6d95-44b4-9fae-e6e389b95f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4A8DDB-0711-41F2-8677-46A3DBE4AD19}">
  <ds:schemaRefs>
    <ds:schemaRef ds:uri="http://purl.org/dc/elements/1.1/"/>
    <ds:schemaRef ds:uri="http://schemas.microsoft.com/office/2006/metadata/properties"/>
    <ds:schemaRef ds:uri="http://purl.org/dc/dcmitype/"/>
    <ds:schemaRef ds:uri="http://schemas.openxmlformats.org/package/2006/metadata/core-properties"/>
    <ds:schemaRef ds:uri="http://www.w3.org/XML/1998/namespace"/>
    <ds:schemaRef ds:uri="http://purl.org/dc/terms/"/>
    <ds:schemaRef ds:uri="http://schemas.microsoft.com/office/infopath/2007/PartnerControls"/>
    <ds:schemaRef ds:uri="http://schemas.microsoft.com/office/2006/documentManagement/types"/>
    <ds:schemaRef ds:uri="f235ab88-6d95-44b4-9fae-e6e389b95fc3"/>
    <ds:schemaRef ds:uri="51dc2e4b-bf63-4bda-b747-c27924f79ae2"/>
    <ds:schemaRef ds:uri="eb6d8c5d-5b31-4807-8756-a31b61bec20d"/>
  </ds:schemaRefs>
</ds:datastoreItem>
</file>

<file path=customXml/itemProps4.xml><?xml version="1.0" encoding="utf-8"?>
<ds:datastoreItem xmlns:ds="http://schemas.openxmlformats.org/officeDocument/2006/customXml" ds:itemID="{6B6CBB7C-13E7-434E-9593-4AC2A38480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343</Words>
  <Application>Microsoft Office PowerPoint</Application>
  <PresentationFormat>Widescreen</PresentationFormat>
  <Paragraphs>14</Paragraphs>
  <Slides>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Aptos</vt:lpstr>
      <vt:lpstr>Aptos Display</vt:lpstr>
      <vt:lpstr>Arial</vt:lpstr>
      <vt:lpstr>Calibri</vt:lpstr>
      <vt:lpstr>office theme</vt:lpstr>
      <vt:lpstr>Words That Carry the Spirit</vt:lpstr>
      <vt:lpstr>In a historic moment, a newly translated Mohawk Bible was formally dedicated at the Centennial Celebration in St. John's, NL.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Words That Carry the Spirit</dc:title>
  <dc:creator>The United Church of Canada</dc:creator>
  <cp:lastModifiedBy>Cara James</cp:lastModifiedBy>
  <cp:revision>115</cp:revision>
  <dcterms:created xsi:type="dcterms:W3CDTF">2025-02-11T15:15:10Z</dcterms:created>
  <dcterms:modified xsi:type="dcterms:W3CDTF">2025-06-18T20:26:46Z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0x010100813F4C8A5C740146BB467E1F805E6B59</vt:lpwstr>
  </property>
  <property fmtid="{D5CDD505-2E9C-101B-9397-08002B2CF9AE}" pid="3" name="MediaServiceImageTags">
    <vt:lpwstr/>
  </property>
</Properties>
</file>