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8"/>
  </p:notesMasterIdLst>
  <p:sldIdLst>
    <p:sldId id="256" r:id="rId6"/>
    <p:sldId id="25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E7874E-FBD4-7EAB-4EBC-715D496BFAA7}" v="49" dt="2025-05-14T14:10:00.804"/>
    <p1510:client id="{4AFEDCC5-BBEE-5DF4-3104-E1B5C2A7B9C7}" v="31" dt="2025-05-14T14:16:00.9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11" d="100"/>
          <a:sy n="111" d="100"/>
        </p:scale>
        <p:origin x="52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Vautour" userId="S::lvautour@united-church.ca::e85a353d-2799-4edf-884d-40213d31629a" providerId="AD" clId="Web-{2B52339C-6503-CC24-4926-0F2D2F3073F4}"/>
    <pc:docChg chg="addSld delSld modSld">
      <pc:chgData name="Lindsay Vautour" userId="S::lvautour@united-church.ca::e85a353d-2799-4edf-884d-40213d31629a" providerId="AD" clId="Web-{2B52339C-6503-CC24-4926-0F2D2F3073F4}" dt="2025-02-12T13:43:01.090" v="42"/>
      <pc:docMkLst>
        <pc:docMk/>
      </pc:docMkLst>
      <pc:sldChg chg="modSp">
        <pc:chgData name="Lindsay Vautour" userId="S::lvautour@united-church.ca::e85a353d-2799-4edf-884d-40213d31629a" providerId="AD" clId="Web-{2B52339C-6503-CC24-4926-0F2D2F3073F4}" dt="2025-02-12T13:42:28.153" v="24" actId="20577"/>
        <pc:sldMkLst>
          <pc:docMk/>
          <pc:sldMk cId="109857222" sldId="256"/>
        </pc:sldMkLst>
        <pc:spChg chg="mod">
          <ac:chgData name="Lindsay Vautour" userId="S::lvautour@united-church.ca::e85a353d-2799-4edf-884d-40213d31629a" providerId="AD" clId="Web-{2B52339C-6503-CC24-4926-0F2D2F3073F4}" dt="2025-02-12T13:42:07.856" v="7" actId="20577"/>
          <ac:spMkLst>
            <pc:docMk/>
            <pc:sldMk cId="109857222" sldId="256"/>
            <ac:spMk id="2" creationId="{00000000-0000-0000-0000-000000000000}"/>
          </ac:spMkLst>
        </pc:spChg>
        <pc:spChg chg="mod">
          <ac:chgData name="Lindsay Vautour" userId="S::lvautour@united-church.ca::e85a353d-2799-4edf-884d-40213d31629a" providerId="AD" clId="Web-{2B52339C-6503-CC24-4926-0F2D2F3073F4}" dt="2025-02-12T13:42:28.153" v="24" actId="20577"/>
          <ac:spMkLst>
            <pc:docMk/>
            <pc:sldMk cId="109857222" sldId="256"/>
            <ac:spMk id="3" creationId="{00000000-0000-0000-0000-000000000000}"/>
          </ac:spMkLst>
        </pc:spChg>
      </pc:sldChg>
      <pc:sldChg chg="delSp modSp new">
        <pc:chgData name="Lindsay Vautour" userId="S::lvautour@united-church.ca::e85a353d-2799-4edf-884d-40213d31629a" providerId="AD" clId="Web-{2B52339C-6503-CC24-4926-0F2D2F3073F4}" dt="2025-02-12T13:43:01.090" v="42"/>
        <pc:sldMkLst>
          <pc:docMk/>
          <pc:sldMk cId="439127099" sldId="257"/>
        </pc:sldMkLst>
        <pc:spChg chg="mod">
          <ac:chgData name="Lindsay Vautour" userId="S::lvautour@united-church.ca::e85a353d-2799-4edf-884d-40213d31629a" providerId="AD" clId="Web-{2B52339C-6503-CC24-4926-0F2D2F3073F4}" dt="2025-02-12T13:43:01.090" v="42"/>
          <ac:spMkLst>
            <pc:docMk/>
            <pc:sldMk cId="439127099" sldId="257"/>
            <ac:spMk id="2" creationId="{AF778520-C6A6-D61D-298E-04B5099E0C4F}"/>
          </ac:spMkLst>
        </pc:spChg>
        <pc:spChg chg="del">
          <ac:chgData name="Lindsay Vautour" userId="S::lvautour@united-church.ca::e85a353d-2799-4edf-884d-40213d31629a" providerId="AD" clId="Web-{2B52339C-6503-CC24-4926-0F2D2F3073F4}" dt="2025-02-12T13:42:47.700" v="39"/>
          <ac:spMkLst>
            <pc:docMk/>
            <pc:sldMk cId="439127099" sldId="257"/>
            <ac:spMk id="3" creationId="{6AF38191-07E1-2E67-547D-761422DF7A2A}"/>
          </ac:spMkLst>
        </pc:spChg>
      </pc:sldChg>
      <pc:sldChg chg="modSp new del">
        <pc:chgData name="Lindsay Vautour" userId="S::lvautour@united-church.ca::e85a353d-2799-4edf-884d-40213d31629a" providerId="AD" clId="Web-{2B52339C-6503-CC24-4926-0F2D2F3073F4}" dt="2025-02-12T13:42:34.137" v="30"/>
        <pc:sldMkLst>
          <pc:docMk/>
          <pc:sldMk cId="4206848432" sldId="257"/>
        </pc:sldMkLst>
        <pc:spChg chg="mod">
          <ac:chgData name="Lindsay Vautour" userId="S::lvautour@united-church.ca::e85a353d-2799-4edf-884d-40213d31629a" providerId="AD" clId="Web-{2B52339C-6503-CC24-4926-0F2D2F3073F4}" dt="2025-02-12T13:42:33.653" v="29" actId="20577"/>
          <ac:spMkLst>
            <pc:docMk/>
            <pc:sldMk cId="4206848432" sldId="257"/>
            <ac:spMk id="3" creationId="{FC5B5033-B20D-6F88-D1AC-685B8E54D0AA}"/>
          </ac:spMkLst>
        </pc:spChg>
      </pc:sldChg>
    </pc:docChg>
  </pc:docChgLst>
  <pc:docChgLst>
    <pc:chgData name="Lindsay Vautour" userId="S::lvautour@united-church.ca::e85a353d-2799-4edf-884d-40213d31629a" providerId="AD" clId="Web-{F2E334D3-6E1C-D709-A79B-996BEC801833}"/>
    <pc:docChg chg="modSld">
      <pc:chgData name="Lindsay Vautour" userId="S::lvautour@united-church.ca::e85a353d-2799-4edf-884d-40213d31629a" providerId="AD" clId="Web-{F2E334D3-6E1C-D709-A79B-996BEC801833}" dt="2025-02-25T14:45:42.586" v="4" actId="1076"/>
      <pc:docMkLst>
        <pc:docMk/>
      </pc:docMkLst>
      <pc:sldChg chg="modSp">
        <pc:chgData name="Lindsay Vautour" userId="S::lvautour@united-church.ca::e85a353d-2799-4edf-884d-40213d31629a" providerId="AD" clId="Web-{F2E334D3-6E1C-D709-A79B-996BEC801833}" dt="2025-02-25T14:45:42.586" v="4" actId="1076"/>
        <pc:sldMkLst>
          <pc:docMk/>
          <pc:sldMk cId="439127099" sldId="257"/>
        </pc:sldMkLst>
        <pc:spChg chg="mod">
          <ac:chgData name="Lindsay Vautour" userId="S::lvautour@united-church.ca::e85a353d-2799-4edf-884d-40213d31629a" providerId="AD" clId="Web-{F2E334D3-6E1C-D709-A79B-996BEC801833}" dt="2025-02-25T14:45:42.586" v="4" actId="1076"/>
          <ac:spMkLst>
            <pc:docMk/>
            <pc:sldMk cId="439127099" sldId="257"/>
            <ac:spMk id="2" creationId="{AF778520-C6A6-D61D-298E-04B5099E0C4F}"/>
          </ac:spMkLst>
        </pc:spChg>
      </pc:sldChg>
    </pc:docChg>
  </pc:docChgLst>
  <pc:docChgLst>
    <pc:chgData name="Lindsay Vautour" userId="S::lvautour@united-church.ca::e85a353d-2799-4edf-884d-40213d31629a" providerId="AD" clId="Web-{4AFEDCC5-BBEE-5DF4-3104-E1B5C2A7B9C7}"/>
    <pc:docChg chg="modSld">
      <pc:chgData name="Lindsay Vautour" userId="S::lvautour@united-church.ca::e85a353d-2799-4edf-884d-40213d31629a" providerId="AD" clId="Web-{4AFEDCC5-BBEE-5DF4-3104-E1B5C2A7B9C7}" dt="2025-05-14T14:15:59.659" v="34" actId="20577"/>
      <pc:docMkLst>
        <pc:docMk/>
      </pc:docMkLst>
      <pc:sldChg chg="modSp">
        <pc:chgData name="Lindsay Vautour" userId="S::lvautour@united-church.ca::e85a353d-2799-4edf-884d-40213d31629a" providerId="AD" clId="Web-{4AFEDCC5-BBEE-5DF4-3104-E1B5C2A7B9C7}" dt="2025-05-14T14:14:44.580" v="16"/>
        <pc:sldMkLst>
          <pc:docMk/>
          <pc:sldMk cId="109857222" sldId="256"/>
        </pc:sldMkLst>
        <pc:spChg chg="mod">
          <ac:chgData name="Lindsay Vautour" userId="S::lvautour@united-church.ca::e85a353d-2799-4edf-884d-40213d31629a" providerId="AD" clId="Web-{4AFEDCC5-BBEE-5DF4-3104-E1B5C2A7B9C7}" dt="2025-05-14T14:14:29.298" v="11" actId="20577"/>
          <ac:spMkLst>
            <pc:docMk/>
            <pc:sldMk cId="109857222" sldId="256"/>
            <ac:spMk id="2" creationId="{00000000-0000-0000-0000-000000000000}"/>
          </ac:spMkLst>
        </pc:spChg>
        <pc:spChg chg="mod">
          <ac:chgData name="Lindsay Vautour" userId="S::lvautour@united-church.ca::e85a353d-2799-4edf-884d-40213d31629a" providerId="AD" clId="Web-{4AFEDCC5-BBEE-5DF4-3104-E1B5C2A7B9C7}" dt="2025-05-14T14:14:35.314" v="15" actId="20577"/>
          <ac:spMkLst>
            <pc:docMk/>
            <pc:sldMk cId="109857222" sldId="256"/>
            <ac:spMk id="3" creationId="{00000000-0000-0000-0000-000000000000}"/>
          </ac:spMkLst>
        </pc:spChg>
        <pc:picChg chg="mod">
          <ac:chgData name="Lindsay Vautour" userId="S::lvautour@united-church.ca::e85a353d-2799-4edf-884d-40213d31629a" providerId="AD" clId="Web-{4AFEDCC5-BBEE-5DF4-3104-E1B5C2A7B9C7}" dt="2025-05-14T14:14:44.580" v="16"/>
          <ac:picMkLst>
            <pc:docMk/>
            <pc:sldMk cId="109857222" sldId="256"/>
            <ac:picMk id="4" creationId="{EB390720-4972-ACFB-6D0C-AA232816F88A}"/>
          </ac:picMkLst>
        </pc:picChg>
      </pc:sldChg>
      <pc:sldChg chg="modSp modNotes">
        <pc:chgData name="Lindsay Vautour" userId="S::lvautour@united-church.ca::e85a353d-2799-4edf-884d-40213d31629a" providerId="AD" clId="Web-{4AFEDCC5-BBEE-5DF4-3104-E1B5C2A7B9C7}" dt="2025-05-14T14:15:59.659" v="34" actId="20577"/>
        <pc:sldMkLst>
          <pc:docMk/>
          <pc:sldMk cId="439127099" sldId="257"/>
        </pc:sldMkLst>
        <pc:spChg chg="mod">
          <ac:chgData name="Lindsay Vautour" userId="S::lvautour@united-church.ca::e85a353d-2799-4edf-884d-40213d31629a" providerId="AD" clId="Web-{4AFEDCC5-BBEE-5DF4-3104-E1B5C2A7B9C7}" dt="2025-05-14T14:15:59.659" v="34" actId="20577"/>
          <ac:spMkLst>
            <pc:docMk/>
            <pc:sldMk cId="439127099" sldId="257"/>
            <ac:spMk id="2" creationId="{AF778520-C6A6-D61D-298E-04B5099E0C4F}"/>
          </ac:spMkLst>
        </pc:spChg>
      </pc:sldChg>
    </pc:docChg>
  </pc:docChgLst>
  <pc:docChgLst>
    <pc:chgData name="Lindsay Vautour" userId="S::lvautour@united-church.ca::e85a353d-2799-4edf-884d-40213d31629a" providerId="AD" clId="Web-{334F2729-1DB5-9084-DB44-3C85306318B6}"/>
    <pc:docChg chg="addSld delSld modSld">
      <pc:chgData name="Lindsay Vautour" userId="S::lvautour@united-church.ca::e85a353d-2799-4edf-884d-40213d31629a" providerId="AD" clId="Web-{334F2729-1DB5-9084-DB44-3C85306318B6}" dt="2025-02-13T16:44:24.418" v="20" actId="20577"/>
      <pc:docMkLst>
        <pc:docMk/>
      </pc:docMkLst>
      <pc:sldChg chg="new del">
        <pc:chgData name="Lindsay Vautour" userId="S::lvautour@united-church.ca::e85a353d-2799-4edf-884d-40213d31629a" providerId="AD" clId="Web-{334F2729-1DB5-9084-DB44-3C85306318B6}" dt="2025-02-13T16:42:45.056" v="1"/>
        <pc:sldMkLst>
          <pc:docMk/>
          <pc:sldMk cId="2068576641" sldId="258"/>
        </pc:sldMkLst>
      </pc:sldChg>
      <pc:sldChg chg="modSp add replId">
        <pc:chgData name="Lindsay Vautour" userId="S::lvautour@united-church.ca::e85a353d-2799-4edf-884d-40213d31629a" providerId="AD" clId="Web-{334F2729-1DB5-9084-DB44-3C85306318B6}" dt="2025-02-13T16:43:13.010" v="9" actId="20577"/>
        <pc:sldMkLst>
          <pc:docMk/>
          <pc:sldMk cId="4283170873" sldId="258"/>
        </pc:sldMkLst>
        <pc:spChg chg="mod">
          <ac:chgData name="Lindsay Vautour" userId="S::lvautour@united-church.ca::e85a353d-2799-4edf-884d-40213d31629a" providerId="AD" clId="Web-{334F2729-1DB5-9084-DB44-3C85306318B6}" dt="2025-02-13T16:43:13.010" v="9" actId="20577"/>
          <ac:spMkLst>
            <pc:docMk/>
            <pc:sldMk cId="4283170873" sldId="258"/>
            <ac:spMk id="2" creationId="{5C2F951E-D7C7-7B8D-7536-E4316CADCC4E}"/>
          </ac:spMkLst>
        </pc:spChg>
      </pc:sldChg>
      <pc:sldChg chg="modSp add replId">
        <pc:chgData name="Lindsay Vautour" userId="S::lvautour@united-church.ca::e85a353d-2799-4edf-884d-40213d31629a" providerId="AD" clId="Web-{334F2729-1DB5-9084-DB44-3C85306318B6}" dt="2025-02-13T16:43:58.511" v="13" actId="20577"/>
        <pc:sldMkLst>
          <pc:docMk/>
          <pc:sldMk cId="1784522442" sldId="259"/>
        </pc:sldMkLst>
        <pc:spChg chg="mod">
          <ac:chgData name="Lindsay Vautour" userId="S::lvautour@united-church.ca::e85a353d-2799-4edf-884d-40213d31629a" providerId="AD" clId="Web-{334F2729-1DB5-9084-DB44-3C85306318B6}" dt="2025-02-13T16:43:58.511" v="13" actId="20577"/>
          <ac:spMkLst>
            <pc:docMk/>
            <pc:sldMk cId="1784522442" sldId="259"/>
            <ac:spMk id="2" creationId="{09BE5E3F-925A-82EA-C86B-733BDEAF0ED4}"/>
          </ac:spMkLst>
        </pc:spChg>
      </pc:sldChg>
      <pc:sldChg chg="modSp add replId">
        <pc:chgData name="Lindsay Vautour" userId="S::lvautour@united-church.ca::e85a353d-2799-4edf-884d-40213d31629a" providerId="AD" clId="Web-{334F2729-1DB5-9084-DB44-3C85306318B6}" dt="2025-02-13T16:44:24.418" v="20" actId="20577"/>
        <pc:sldMkLst>
          <pc:docMk/>
          <pc:sldMk cId="4155905485" sldId="260"/>
        </pc:sldMkLst>
        <pc:spChg chg="mod">
          <ac:chgData name="Lindsay Vautour" userId="S::lvautour@united-church.ca::e85a353d-2799-4edf-884d-40213d31629a" providerId="AD" clId="Web-{334F2729-1DB5-9084-DB44-3C85306318B6}" dt="2025-02-13T16:44:24.418" v="20" actId="20577"/>
          <ac:spMkLst>
            <pc:docMk/>
            <pc:sldMk cId="4155905485" sldId="260"/>
            <ac:spMk id="2" creationId="{E5F96C65-E56D-E5B4-4CD1-788D9E6C9536}"/>
          </ac:spMkLst>
        </pc:spChg>
      </pc:sldChg>
    </pc:docChg>
  </pc:docChgLst>
  <pc:docChgLst>
    <pc:chgData name="Lindsay Vautour" userId="S::lvautour@united-church.ca::e85a353d-2799-4edf-884d-40213d31629a" providerId="AD" clId="Web-{05E7874E-FBD4-7EAB-4EBC-715D496BFAA7}"/>
    <pc:docChg chg="modSld">
      <pc:chgData name="Lindsay Vautour" userId="S::lvautour@united-church.ca::e85a353d-2799-4edf-884d-40213d31629a" providerId="AD" clId="Web-{05E7874E-FBD4-7EAB-4EBC-715D496BFAA7}" dt="2025-05-14T14:10:38.117" v="57"/>
      <pc:docMkLst>
        <pc:docMk/>
      </pc:docMkLst>
      <pc:sldChg chg="addSp delSp modSp">
        <pc:chgData name="Lindsay Vautour" userId="S::lvautour@united-church.ca::e85a353d-2799-4edf-884d-40213d31629a" providerId="AD" clId="Web-{05E7874E-FBD4-7EAB-4EBC-715D496BFAA7}" dt="2025-05-14T14:08:30.192" v="26" actId="1076"/>
        <pc:sldMkLst>
          <pc:docMk/>
          <pc:sldMk cId="109857222" sldId="256"/>
        </pc:sldMkLst>
        <pc:spChg chg="mod">
          <ac:chgData name="Lindsay Vautour" userId="S::lvautour@united-church.ca::e85a353d-2799-4edf-884d-40213d31629a" providerId="AD" clId="Web-{05E7874E-FBD4-7EAB-4EBC-715D496BFAA7}" dt="2025-05-14T14:08:19.145" v="24" actId="14100"/>
          <ac:spMkLst>
            <pc:docMk/>
            <pc:sldMk cId="109857222" sldId="256"/>
            <ac:spMk id="2" creationId="{00000000-0000-0000-0000-000000000000}"/>
          </ac:spMkLst>
        </pc:spChg>
        <pc:spChg chg="mod">
          <ac:chgData name="Lindsay Vautour" userId="S::lvautour@united-church.ca::e85a353d-2799-4edf-884d-40213d31629a" providerId="AD" clId="Web-{05E7874E-FBD4-7EAB-4EBC-715D496BFAA7}" dt="2025-05-14T14:08:30.192" v="26" actId="1076"/>
          <ac:spMkLst>
            <pc:docMk/>
            <pc:sldMk cId="109857222" sldId="256"/>
            <ac:spMk id="3" creationId="{00000000-0000-0000-0000-000000000000}"/>
          </ac:spMkLst>
        </pc:spChg>
        <pc:picChg chg="mod">
          <ac:chgData name="Lindsay Vautour" userId="S::lvautour@united-church.ca::e85a353d-2799-4edf-884d-40213d31629a" providerId="AD" clId="Web-{05E7874E-FBD4-7EAB-4EBC-715D496BFAA7}" dt="2025-05-14T14:08:10.176" v="23"/>
          <ac:picMkLst>
            <pc:docMk/>
            <pc:sldMk cId="109857222" sldId="256"/>
            <ac:picMk id="4" creationId="{EB390720-4972-ACFB-6D0C-AA232816F88A}"/>
          </ac:picMkLst>
        </pc:picChg>
        <pc:picChg chg="add del mod">
          <ac:chgData name="Lindsay Vautour" userId="S::lvautour@united-church.ca::e85a353d-2799-4edf-884d-40213d31629a" providerId="AD" clId="Web-{05E7874E-FBD4-7EAB-4EBC-715D496BFAA7}" dt="2025-05-14T14:07:48.347" v="22"/>
          <ac:picMkLst>
            <pc:docMk/>
            <pc:sldMk cId="109857222" sldId="256"/>
            <ac:picMk id="5" creationId="{D4489407-0D73-F068-E8FE-46AE35A012A2}"/>
          </ac:picMkLst>
        </pc:picChg>
      </pc:sldChg>
      <pc:sldChg chg="modSp modNotes">
        <pc:chgData name="Lindsay Vautour" userId="S::lvautour@united-church.ca::e85a353d-2799-4edf-884d-40213d31629a" providerId="AD" clId="Web-{05E7874E-FBD4-7EAB-4EBC-715D496BFAA7}" dt="2025-05-14T14:10:38.117" v="57"/>
        <pc:sldMkLst>
          <pc:docMk/>
          <pc:sldMk cId="439127099" sldId="257"/>
        </pc:sldMkLst>
        <pc:spChg chg="mod">
          <ac:chgData name="Lindsay Vautour" userId="S::lvautour@united-church.ca::e85a353d-2799-4edf-884d-40213d31629a" providerId="AD" clId="Web-{05E7874E-FBD4-7EAB-4EBC-715D496BFAA7}" dt="2025-05-14T14:10:00.351" v="45" actId="20577"/>
          <ac:spMkLst>
            <pc:docMk/>
            <pc:sldMk cId="439127099" sldId="257"/>
            <ac:spMk id="2" creationId="{AF778520-C6A6-D61D-298E-04B5099E0C4F}"/>
          </ac:spMkLst>
        </pc:spChg>
      </pc:sldChg>
    </pc:docChg>
  </pc:docChgLst>
  <pc:docChgLst>
    <pc:chgData name="Lindsay Vautour" userId="S::lvautour@united-church.ca::e85a353d-2799-4edf-884d-40213d31629a" providerId="AD" clId="Web-{A968CF64-4485-08D0-2408-010651481A5D}"/>
    <pc:docChg chg="modSld">
      <pc:chgData name="Lindsay Vautour" userId="S::lvautour@united-church.ca::e85a353d-2799-4edf-884d-40213d31629a" providerId="AD" clId="Web-{A968CF64-4485-08D0-2408-010651481A5D}" dt="2025-02-25T14:55:17.798" v="3"/>
      <pc:docMkLst>
        <pc:docMk/>
      </pc:docMkLst>
      <pc:sldChg chg="modNotes">
        <pc:chgData name="Lindsay Vautour" userId="S::lvautour@united-church.ca::e85a353d-2799-4edf-884d-40213d31629a" providerId="AD" clId="Web-{A968CF64-4485-08D0-2408-010651481A5D}" dt="2025-02-25T14:55:17.798" v="3"/>
        <pc:sldMkLst>
          <pc:docMk/>
          <pc:sldMk cId="439127099" sldId="257"/>
        </pc:sldMkLst>
      </pc:sldChg>
    </pc:docChg>
  </pc:docChgLst>
  <pc:docChgLst>
    <pc:chgData name="Lindsay Vautour" userId="S::lvautour@united-church.ca::e85a353d-2799-4edf-884d-40213d31629a" providerId="AD" clId="Web-{DD9DB36C-D0E4-22BF-D42E-DCBD495BA923}"/>
    <pc:docChg chg="modSld">
      <pc:chgData name="Lindsay Vautour" userId="S::lvautour@united-church.ca::e85a353d-2799-4edf-884d-40213d31629a" providerId="AD" clId="Web-{DD9DB36C-D0E4-22BF-D42E-DCBD495BA923}" dt="2025-02-25T19:19:59.937" v="61"/>
      <pc:docMkLst>
        <pc:docMk/>
      </pc:docMkLst>
      <pc:sldChg chg="addSp delSp modSp">
        <pc:chgData name="Lindsay Vautour" userId="S::lvautour@united-church.ca::e85a353d-2799-4edf-884d-40213d31629a" providerId="AD" clId="Web-{DD9DB36C-D0E4-22BF-D42E-DCBD495BA923}" dt="2025-02-25T19:19:24.343" v="55" actId="20577"/>
        <pc:sldMkLst>
          <pc:docMk/>
          <pc:sldMk cId="109857222" sldId="256"/>
        </pc:sldMkLst>
        <pc:spChg chg="mod">
          <ac:chgData name="Lindsay Vautour" userId="S::lvautour@united-church.ca::e85a353d-2799-4edf-884d-40213d31629a" providerId="AD" clId="Web-{DD9DB36C-D0E4-22BF-D42E-DCBD495BA923}" dt="2025-02-25T19:18:50.421" v="24" actId="1076"/>
          <ac:spMkLst>
            <pc:docMk/>
            <pc:sldMk cId="109857222" sldId="256"/>
            <ac:spMk id="2" creationId="{00000000-0000-0000-0000-000000000000}"/>
          </ac:spMkLst>
        </pc:spChg>
        <pc:spChg chg="mod">
          <ac:chgData name="Lindsay Vautour" userId="S::lvautour@united-church.ca::e85a353d-2799-4edf-884d-40213d31629a" providerId="AD" clId="Web-{DD9DB36C-D0E4-22BF-D42E-DCBD495BA923}" dt="2025-02-25T19:19:24.343" v="55" actId="20577"/>
          <ac:spMkLst>
            <pc:docMk/>
            <pc:sldMk cId="109857222" sldId="256"/>
            <ac:spMk id="3" creationId="{00000000-0000-0000-0000-000000000000}"/>
          </ac:spMkLst>
        </pc:spChg>
        <pc:picChg chg="add del mod">
          <ac:chgData name="Lindsay Vautour" userId="S::lvautour@united-church.ca::e85a353d-2799-4edf-884d-40213d31629a" providerId="AD" clId="Web-{DD9DB36C-D0E4-22BF-D42E-DCBD495BA923}" dt="2025-02-25T19:18:26.514" v="18" actId="14100"/>
          <ac:picMkLst>
            <pc:docMk/>
            <pc:sldMk cId="109857222" sldId="256"/>
            <ac:picMk id="4" creationId="{EB390720-4972-ACFB-6D0C-AA232816F88A}"/>
          </ac:picMkLst>
        </pc:picChg>
        <pc:picChg chg="add del mod">
          <ac:chgData name="Lindsay Vautour" userId="S::lvautour@united-church.ca::e85a353d-2799-4edf-884d-40213d31629a" providerId="AD" clId="Web-{DD9DB36C-D0E4-22BF-D42E-DCBD495BA923}" dt="2025-02-25T19:18:10.326" v="13"/>
          <ac:picMkLst>
            <pc:docMk/>
            <pc:sldMk cId="109857222" sldId="256"/>
            <ac:picMk id="5" creationId="{D943E1ED-7229-2E69-AFFE-AD333A9B45E3}"/>
          </ac:picMkLst>
        </pc:picChg>
        <pc:picChg chg="add del mod">
          <ac:chgData name="Lindsay Vautour" userId="S::lvautour@united-church.ca::e85a353d-2799-4edf-884d-40213d31629a" providerId="AD" clId="Web-{DD9DB36C-D0E4-22BF-D42E-DCBD495BA923}" dt="2025-02-25T19:18:06.311" v="10"/>
          <ac:picMkLst>
            <pc:docMk/>
            <pc:sldMk cId="109857222" sldId="256"/>
            <ac:picMk id="7" creationId="{C71F41EE-B999-09CF-FB3D-0EF61FAA5B09}"/>
          </ac:picMkLst>
        </pc:picChg>
      </pc:sldChg>
      <pc:sldChg chg="modSp modNotes">
        <pc:chgData name="Lindsay Vautour" userId="S::lvautour@united-church.ca::e85a353d-2799-4edf-884d-40213d31629a" providerId="AD" clId="Web-{DD9DB36C-D0E4-22BF-D42E-DCBD495BA923}" dt="2025-02-25T19:19:59.937" v="61"/>
        <pc:sldMkLst>
          <pc:docMk/>
          <pc:sldMk cId="439127099" sldId="257"/>
        </pc:sldMkLst>
        <pc:spChg chg="mod">
          <ac:chgData name="Lindsay Vautour" userId="S::lvautour@united-church.ca::e85a353d-2799-4edf-884d-40213d31629a" providerId="AD" clId="Web-{DD9DB36C-D0E4-22BF-D42E-DCBD495BA923}" dt="2025-02-25T19:19:53.812" v="57" actId="20577"/>
          <ac:spMkLst>
            <pc:docMk/>
            <pc:sldMk cId="439127099" sldId="257"/>
            <ac:spMk id="2" creationId="{AF778520-C6A6-D61D-298E-04B5099E0C4F}"/>
          </ac:spMkLst>
        </pc:spChg>
      </pc:sldChg>
    </pc:docChg>
  </pc:docChgLst>
  <pc:docChgLst>
    <pc:chgData name="Lindsay Vautour" userId="S::lvautour@united-church.ca::e85a353d-2799-4edf-884d-40213d31629a" providerId="AD" clId="Web-{A9206AF2-33C8-87C6-9AB2-60E11BEBB84C}"/>
    <pc:docChg chg="modSld">
      <pc:chgData name="Lindsay Vautour" userId="S::lvautour@united-church.ca::e85a353d-2799-4edf-884d-40213d31629a" providerId="AD" clId="Web-{A9206AF2-33C8-87C6-9AB2-60E11BEBB84C}" dt="2025-03-11T14:35:07.155" v="20"/>
      <pc:docMkLst>
        <pc:docMk/>
      </pc:docMkLst>
      <pc:sldChg chg="modSp">
        <pc:chgData name="Lindsay Vautour" userId="S::lvautour@united-church.ca::e85a353d-2799-4edf-884d-40213d31629a" providerId="AD" clId="Web-{A9206AF2-33C8-87C6-9AB2-60E11BEBB84C}" dt="2025-03-11T14:11:17.417" v="11" actId="1076"/>
        <pc:sldMkLst>
          <pc:docMk/>
          <pc:sldMk cId="109857222" sldId="256"/>
        </pc:sldMkLst>
        <pc:spChg chg="mod">
          <ac:chgData name="Lindsay Vautour" userId="S::lvautour@united-church.ca::e85a353d-2799-4edf-884d-40213d31629a" providerId="AD" clId="Web-{A9206AF2-33C8-87C6-9AB2-60E11BEBB84C}" dt="2025-03-11T14:10:11.713" v="3" actId="20577"/>
          <ac:spMkLst>
            <pc:docMk/>
            <pc:sldMk cId="109857222" sldId="256"/>
            <ac:spMk id="2" creationId="{00000000-0000-0000-0000-000000000000}"/>
          </ac:spMkLst>
        </pc:spChg>
        <pc:spChg chg="mod">
          <ac:chgData name="Lindsay Vautour" userId="S::lvautour@united-church.ca::e85a353d-2799-4edf-884d-40213d31629a" providerId="AD" clId="Web-{A9206AF2-33C8-87C6-9AB2-60E11BEBB84C}" dt="2025-03-11T14:10:35.119" v="6" actId="20577"/>
          <ac:spMkLst>
            <pc:docMk/>
            <pc:sldMk cId="109857222" sldId="256"/>
            <ac:spMk id="3" creationId="{00000000-0000-0000-0000-000000000000}"/>
          </ac:spMkLst>
        </pc:spChg>
        <pc:picChg chg="mod">
          <ac:chgData name="Lindsay Vautour" userId="S::lvautour@united-church.ca::e85a353d-2799-4edf-884d-40213d31629a" providerId="AD" clId="Web-{A9206AF2-33C8-87C6-9AB2-60E11BEBB84C}" dt="2025-03-11T14:11:17.417" v="11" actId="1076"/>
          <ac:picMkLst>
            <pc:docMk/>
            <pc:sldMk cId="109857222" sldId="256"/>
            <ac:picMk id="4" creationId="{EB390720-4972-ACFB-6D0C-AA232816F88A}"/>
          </ac:picMkLst>
        </pc:picChg>
      </pc:sldChg>
      <pc:sldChg chg="modSp modNotes">
        <pc:chgData name="Lindsay Vautour" userId="S::lvautour@united-church.ca::e85a353d-2799-4edf-884d-40213d31629a" providerId="AD" clId="Web-{A9206AF2-33C8-87C6-9AB2-60E11BEBB84C}" dt="2025-03-11T14:35:07.155" v="20"/>
        <pc:sldMkLst>
          <pc:docMk/>
          <pc:sldMk cId="439127099" sldId="257"/>
        </pc:sldMkLst>
        <pc:spChg chg="mod">
          <ac:chgData name="Lindsay Vautour" userId="S::lvautour@united-church.ca::e85a353d-2799-4edf-884d-40213d31629a" providerId="AD" clId="Web-{A9206AF2-33C8-87C6-9AB2-60E11BEBB84C}" dt="2025-03-11T14:12:57.777" v="17" actId="20577"/>
          <ac:spMkLst>
            <pc:docMk/>
            <pc:sldMk cId="439127099" sldId="257"/>
            <ac:spMk id="2" creationId="{AF778520-C6A6-D61D-298E-04B5099E0C4F}"/>
          </ac:spMkLst>
        </pc:spChg>
      </pc:sldChg>
    </pc:docChg>
  </pc:docChgLst>
  <pc:docChgLst>
    <pc:chgData name="Lindsay Vautour" userId="S::lvautour@united-church.ca::e85a353d-2799-4edf-884d-40213d31629a" providerId="AD" clId="Web-{3C40AA19-8FB9-BB93-28C6-39E4F4C61EDC}"/>
    <pc:docChg chg="delSld modSld">
      <pc:chgData name="Lindsay Vautour" userId="S::lvautour@united-church.ca::e85a353d-2799-4edf-884d-40213d31629a" providerId="AD" clId="Web-{3C40AA19-8FB9-BB93-28C6-39E4F4C61EDC}" dt="2025-02-24T19:51:03.228" v="41" actId="1076"/>
      <pc:docMkLst>
        <pc:docMk/>
      </pc:docMkLst>
      <pc:sldChg chg="addSp delSp modSp mod setBg setClrOvrMap">
        <pc:chgData name="Lindsay Vautour" userId="S::lvautour@united-church.ca::e85a353d-2799-4edf-884d-40213d31629a" providerId="AD" clId="Web-{3C40AA19-8FB9-BB93-28C6-39E4F4C61EDC}" dt="2025-02-24T19:50:49.931" v="40" actId="1076"/>
        <pc:sldMkLst>
          <pc:docMk/>
          <pc:sldMk cId="109857222" sldId="256"/>
        </pc:sldMkLst>
        <pc:spChg chg="mod">
          <ac:chgData name="Lindsay Vautour" userId="S::lvautour@united-church.ca::e85a353d-2799-4edf-884d-40213d31629a" providerId="AD" clId="Web-{3C40AA19-8FB9-BB93-28C6-39E4F4C61EDC}" dt="2025-02-24T19:50:35.009" v="38" actId="1076"/>
          <ac:spMkLst>
            <pc:docMk/>
            <pc:sldMk cId="109857222" sldId="256"/>
            <ac:spMk id="2" creationId="{00000000-0000-0000-0000-000000000000}"/>
          </ac:spMkLst>
        </pc:spChg>
        <pc:spChg chg="mod">
          <ac:chgData name="Lindsay Vautour" userId="S::lvautour@united-church.ca::e85a353d-2799-4edf-884d-40213d31629a" providerId="AD" clId="Web-{3C40AA19-8FB9-BB93-28C6-39E4F4C61EDC}" dt="2025-02-24T19:50:49.931" v="40" actId="1076"/>
          <ac:spMkLst>
            <pc:docMk/>
            <pc:sldMk cId="109857222" sldId="256"/>
            <ac:spMk id="3" creationId="{00000000-0000-0000-0000-000000000000}"/>
          </ac:spMkLst>
        </pc:spChg>
        <pc:spChg chg="add del">
          <ac:chgData name="Lindsay Vautour" userId="S::lvautour@united-church.ca::e85a353d-2799-4edf-884d-40213d31629a" providerId="AD" clId="Web-{3C40AA19-8FB9-BB93-28C6-39E4F4C61EDC}" dt="2025-02-24T19:41:31.989" v="22"/>
          <ac:spMkLst>
            <pc:docMk/>
            <pc:sldMk cId="109857222" sldId="256"/>
            <ac:spMk id="9" creationId="{71B2258F-86CA-4D4D-8270-BC05FCDEBFB3}"/>
          </ac:spMkLst>
        </pc:spChg>
        <pc:spChg chg="add">
          <ac:chgData name="Lindsay Vautour" userId="S::lvautour@united-church.ca::e85a353d-2799-4edf-884d-40213d31629a" providerId="AD" clId="Web-{3C40AA19-8FB9-BB93-28C6-39E4F4C61EDC}" dt="2025-02-24T19:41:32.005" v="23"/>
          <ac:spMkLst>
            <pc:docMk/>
            <pc:sldMk cId="109857222" sldId="256"/>
            <ac:spMk id="11" creationId="{178FB36B-5BFE-42CA-BC60-1115E0D95EEC}"/>
          </ac:spMkLst>
        </pc:spChg>
        <pc:spChg chg="add">
          <ac:chgData name="Lindsay Vautour" userId="S::lvautour@united-church.ca::e85a353d-2799-4edf-884d-40213d31629a" providerId="AD" clId="Web-{3C40AA19-8FB9-BB93-28C6-39E4F4C61EDC}" dt="2025-02-24T19:41:32.005" v="23"/>
          <ac:spMkLst>
            <pc:docMk/>
            <pc:sldMk cId="109857222" sldId="256"/>
            <ac:spMk id="12" creationId="{ECC07320-C2CA-4E29-8481-9D9E143C7788}"/>
          </ac:spMkLst>
        </pc:spChg>
        <pc:picChg chg="add mod ord">
          <ac:chgData name="Lindsay Vautour" userId="S::lvautour@united-church.ca::e85a353d-2799-4edf-884d-40213d31629a" providerId="AD" clId="Web-{3C40AA19-8FB9-BB93-28C6-39E4F4C61EDC}" dt="2025-02-24T19:41:32.005" v="23"/>
          <ac:picMkLst>
            <pc:docMk/>
            <pc:sldMk cId="109857222" sldId="256"/>
            <ac:picMk id="4" creationId="{EB390720-4972-ACFB-6D0C-AA232816F88A}"/>
          </ac:picMkLst>
        </pc:picChg>
        <pc:picChg chg="add">
          <ac:chgData name="Lindsay Vautour" userId="S::lvautour@united-church.ca::e85a353d-2799-4edf-884d-40213d31629a" providerId="AD" clId="Web-{3C40AA19-8FB9-BB93-28C6-39E4F4C61EDC}" dt="2025-02-24T19:50:25.822" v="36"/>
          <ac:picMkLst>
            <pc:docMk/>
            <pc:sldMk cId="109857222" sldId="256"/>
            <ac:picMk id="6" creationId="{766552AE-41AF-C8FA-CB99-9FDA37AA9BAF}"/>
          </ac:picMkLst>
        </pc:picChg>
      </pc:sldChg>
      <pc:sldChg chg="addSp delSp modSp mod setBg setClrOvrMap">
        <pc:chgData name="Lindsay Vautour" userId="S::lvautour@united-church.ca::e85a353d-2799-4edf-884d-40213d31629a" providerId="AD" clId="Web-{3C40AA19-8FB9-BB93-28C6-39E4F4C61EDC}" dt="2025-02-24T19:51:03.228" v="41" actId="1076"/>
        <pc:sldMkLst>
          <pc:docMk/>
          <pc:sldMk cId="439127099" sldId="257"/>
        </pc:sldMkLst>
        <pc:spChg chg="mod">
          <ac:chgData name="Lindsay Vautour" userId="S::lvautour@united-church.ca::e85a353d-2799-4edf-884d-40213d31629a" providerId="AD" clId="Web-{3C40AA19-8FB9-BB93-28C6-39E4F4C61EDC}" dt="2025-02-24T19:51:03.228" v="41" actId="1076"/>
          <ac:spMkLst>
            <pc:docMk/>
            <pc:sldMk cId="439127099" sldId="257"/>
            <ac:spMk id="2" creationId="{AF778520-C6A6-D61D-298E-04B5099E0C4F}"/>
          </ac:spMkLst>
        </pc:spChg>
        <pc:spChg chg="add del">
          <ac:chgData name="Lindsay Vautour" userId="S::lvautour@united-church.ca::e85a353d-2799-4edf-884d-40213d31629a" providerId="AD" clId="Web-{3C40AA19-8FB9-BB93-28C6-39E4F4C61EDC}" dt="2025-02-24T19:48:43.008" v="32"/>
          <ac:spMkLst>
            <pc:docMk/>
            <pc:sldMk cId="439127099" sldId="257"/>
            <ac:spMk id="7" creationId="{577D6B2E-37A3-429E-A37C-F30ED6487282}"/>
          </ac:spMkLst>
        </pc:spChg>
        <pc:spChg chg="add del">
          <ac:chgData name="Lindsay Vautour" userId="S::lvautour@united-church.ca::e85a353d-2799-4edf-884d-40213d31629a" providerId="AD" clId="Web-{3C40AA19-8FB9-BB93-28C6-39E4F4C61EDC}" dt="2025-02-24T19:48:43.008" v="32"/>
          <ac:spMkLst>
            <pc:docMk/>
            <pc:sldMk cId="439127099" sldId="257"/>
            <ac:spMk id="9" creationId="{5CEAD642-85CF-4750-8432-7C80C901F001}"/>
          </ac:spMkLst>
        </pc:spChg>
        <pc:spChg chg="add del">
          <ac:chgData name="Lindsay Vautour" userId="S::lvautour@united-church.ca::e85a353d-2799-4edf-884d-40213d31629a" providerId="AD" clId="Web-{3C40AA19-8FB9-BB93-28C6-39E4F4C61EDC}" dt="2025-02-24T19:48:43.008" v="32"/>
          <ac:spMkLst>
            <pc:docMk/>
            <pc:sldMk cId="439127099" sldId="257"/>
            <ac:spMk id="11" creationId="{FA33EEAE-15D5-4119-8C1E-89D943F911EF}"/>
          </ac:spMkLst>
        </pc:spChg>
        <pc:spChg chg="add del">
          <ac:chgData name="Lindsay Vautour" userId="S::lvautour@united-church.ca::e85a353d-2799-4edf-884d-40213d31629a" providerId="AD" clId="Web-{3C40AA19-8FB9-BB93-28C6-39E4F4C61EDC}" dt="2025-02-24T19:48:43.008" v="32"/>
          <ac:spMkLst>
            <pc:docMk/>
            <pc:sldMk cId="439127099" sldId="257"/>
            <ac:spMk id="13" creationId="{730D8B3B-9B80-4025-B934-26DC7D7CD231}"/>
          </ac:spMkLst>
        </pc:spChg>
        <pc:spChg chg="add del">
          <ac:chgData name="Lindsay Vautour" userId="S::lvautour@united-church.ca::e85a353d-2799-4edf-884d-40213d31629a" providerId="AD" clId="Web-{3C40AA19-8FB9-BB93-28C6-39E4F4C61EDC}" dt="2025-02-24T19:48:43.008" v="32"/>
          <ac:spMkLst>
            <pc:docMk/>
            <pc:sldMk cId="439127099" sldId="257"/>
            <ac:spMk id="15" creationId="{1064D5D5-227B-4F66-9AEA-46F570E793BD}"/>
          </ac:spMkLst>
        </pc:spChg>
        <pc:spChg chg="add del">
          <ac:chgData name="Lindsay Vautour" userId="S::lvautour@united-church.ca::e85a353d-2799-4edf-884d-40213d31629a" providerId="AD" clId="Web-{3C40AA19-8FB9-BB93-28C6-39E4F4C61EDC}" dt="2025-02-24T19:48:43.008" v="32"/>
          <ac:spMkLst>
            <pc:docMk/>
            <pc:sldMk cId="439127099" sldId="257"/>
            <ac:spMk id="17" creationId="{646B67A4-D328-4747-A82B-65E84FA46368}"/>
          </ac:spMkLst>
        </pc:spChg>
        <pc:spChg chg="add del">
          <ac:chgData name="Lindsay Vautour" userId="S::lvautour@united-church.ca::e85a353d-2799-4edf-884d-40213d31629a" providerId="AD" clId="Web-{3C40AA19-8FB9-BB93-28C6-39E4F4C61EDC}" dt="2025-02-24T19:48:43.008" v="32"/>
          <ac:spMkLst>
            <pc:docMk/>
            <pc:sldMk cId="439127099" sldId="257"/>
            <ac:spMk id="19" creationId="{B5A1B09C-1565-46F8-B70F-621C5EB48A09}"/>
          </ac:spMkLst>
        </pc:spChg>
        <pc:spChg chg="add del">
          <ac:chgData name="Lindsay Vautour" userId="S::lvautour@united-church.ca::e85a353d-2799-4edf-884d-40213d31629a" providerId="AD" clId="Web-{3C40AA19-8FB9-BB93-28C6-39E4F4C61EDC}" dt="2025-02-24T19:48:43.008" v="32"/>
          <ac:spMkLst>
            <pc:docMk/>
            <pc:sldMk cId="439127099" sldId="257"/>
            <ac:spMk id="21" creationId="{8C516CC8-80AC-446C-A56E-9F54B7210402}"/>
          </ac:spMkLst>
        </pc:spChg>
        <pc:spChg chg="add">
          <ac:chgData name="Lindsay Vautour" userId="S::lvautour@united-church.ca::e85a353d-2799-4edf-884d-40213d31629a" providerId="AD" clId="Web-{3C40AA19-8FB9-BB93-28C6-39E4F4C61EDC}" dt="2025-02-24T19:48:43.008" v="33"/>
          <ac:spMkLst>
            <pc:docMk/>
            <pc:sldMk cId="439127099" sldId="257"/>
            <ac:spMk id="23" creationId="{66B332A4-D438-4773-A77F-5ED49A448D9D}"/>
          </ac:spMkLst>
        </pc:spChg>
        <pc:spChg chg="add">
          <ac:chgData name="Lindsay Vautour" userId="S::lvautour@united-church.ca::e85a353d-2799-4edf-884d-40213d31629a" providerId="AD" clId="Web-{3C40AA19-8FB9-BB93-28C6-39E4F4C61EDC}" dt="2025-02-24T19:48:43.008" v="33"/>
          <ac:spMkLst>
            <pc:docMk/>
            <pc:sldMk cId="439127099" sldId="257"/>
            <ac:spMk id="24" creationId="{DF9AD32D-FF05-44F4-BD4D-9CEE89B71EB9}"/>
          </ac:spMkLst>
        </pc:spChg>
        <pc:picChg chg="add mod">
          <ac:chgData name="Lindsay Vautour" userId="S::lvautour@united-church.ca::e85a353d-2799-4edf-884d-40213d31629a" providerId="AD" clId="Web-{3C40AA19-8FB9-BB93-28C6-39E4F4C61EDC}" dt="2025-02-24T19:50:22.806" v="35" actId="1076"/>
          <ac:picMkLst>
            <pc:docMk/>
            <pc:sldMk cId="439127099" sldId="257"/>
            <ac:picMk id="3" creationId="{75A71C43-DFAB-4522-09FD-A678BE6A8ECF}"/>
          </ac:picMkLst>
        </pc:picChg>
      </pc:sldChg>
      <pc:sldChg chg="del">
        <pc:chgData name="Lindsay Vautour" userId="S::lvautour@united-church.ca::e85a353d-2799-4edf-884d-40213d31629a" providerId="AD" clId="Web-{3C40AA19-8FB9-BB93-28C6-39E4F4C61EDC}" dt="2025-02-24T19:39:21.535" v="0"/>
        <pc:sldMkLst>
          <pc:docMk/>
          <pc:sldMk cId="4283170873" sldId="258"/>
        </pc:sldMkLst>
      </pc:sldChg>
      <pc:sldChg chg="del">
        <pc:chgData name="Lindsay Vautour" userId="S::lvautour@united-church.ca::e85a353d-2799-4edf-884d-40213d31629a" providerId="AD" clId="Web-{3C40AA19-8FB9-BB93-28C6-39E4F4C61EDC}" dt="2025-02-24T19:39:22.582" v="1"/>
        <pc:sldMkLst>
          <pc:docMk/>
          <pc:sldMk cId="1784522442" sldId="259"/>
        </pc:sldMkLst>
      </pc:sldChg>
      <pc:sldChg chg="del">
        <pc:chgData name="Lindsay Vautour" userId="S::lvautour@united-church.ca::e85a353d-2799-4edf-884d-40213d31629a" providerId="AD" clId="Web-{3C40AA19-8FB9-BB93-28C6-39E4F4C61EDC}" dt="2025-02-24T19:39:23.160" v="2"/>
        <pc:sldMkLst>
          <pc:docMk/>
          <pc:sldMk cId="4155905485" sldId="2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91E3E9-60C0-4719-8718-748A752EBBE1}" type="datetimeFigureOut">
              <a:t>5/14/2025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7F816-EAC9-4E5A-A250-45210FF11CDA}" type="slidenum">
              <a:t>‹#›</a:t>
            </a:fld>
            <a:endParaRPr lang="en-US"/>
          </a:p>
        </p:txBody>
      </p:sp>
    </p:spTree>
    <p:extLst>
      <p:ext uri="{BB962C8B-B14F-4D97-AF65-F5344CB8AC3E}">
        <p14:creationId xmlns:p14="http://schemas.microsoft.com/office/powerpoint/2010/main" val="3978246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participants gather for the Healing with Horses program in </a:t>
            </a:r>
            <a:r>
              <a:rPr lang="en-US" dirty="0" err="1"/>
              <a:t>Wiikwemkoong</a:t>
            </a:r>
            <a:r>
              <a:rPr lang="en-US" dirty="0"/>
              <a:t> Unceded Territory, something remarkable happens. People open up. They share, listen, and connect with each other, with the land, and with the gentle strength of the horses guiding their healing journey.</a:t>
            </a:r>
          </a:p>
          <a:p>
            <a:endParaRPr lang="en-US" dirty="0"/>
          </a:p>
          <a:p>
            <a:r>
              <a:rPr lang="en-US" dirty="0"/>
              <a:t>Supported by your Mission and Service gifts, the program blends equine therapy with connecting culturally and wholistically to </a:t>
            </a:r>
            <a:r>
              <a:rPr lang="en-US" err="1"/>
              <a:t>Anishnaabek</a:t>
            </a:r>
            <a:r>
              <a:rPr lang="en-US" dirty="0"/>
              <a:t> ways of knowing and being. It draws on traditional knowledge, the Medicine Wheel, and the importance of relationships to support emotional, spiritual, and cultural healing. For many, these sessions are a way to work through the impacts of intergenerational trauma and journey the path toward self-discovery and confidence. </a:t>
            </a:r>
            <a:endParaRPr lang="en-US" dirty="0">
              <a:ea typeface="Calibri"/>
              <a:cs typeface="Calibri"/>
            </a:endParaRPr>
          </a:p>
          <a:p>
            <a:endParaRPr lang="en-US" dirty="0"/>
          </a:p>
          <a:p>
            <a:r>
              <a:rPr lang="en-US" dirty="0"/>
              <a:t>Over the winter months, participants rode through the snowy bush, sketched horses outdoors, and learned to set boundaries and practice self-compassion. Whether walking beside a horse, brushing its coat, or sitting in circle, each person found space for healing.</a:t>
            </a:r>
            <a:endParaRPr lang="en-US" dirty="0">
              <a:ea typeface="Calibri"/>
              <a:cs typeface="Calibri"/>
            </a:endParaRPr>
          </a:p>
          <a:p>
            <a:endParaRPr lang="en-US" dirty="0">
              <a:ea typeface="Calibri"/>
              <a:cs typeface="Calibri"/>
            </a:endParaRPr>
          </a:p>
          <a:p>
            <a:r>
              <a:rPr lang="en-US" dirty="0"/>
              <a:t>Participants shared that they felt calmer, more confident, and more connected. Some shared that they found it difficult to share their feelings before, but through the safety of the circle, they discovered the strength to speak and be heard.</a:t>
            </a:r>
            <a:endParaRPr lang="en-US" dirty="0">
              <a:ea typeface="Calibri"/>
              <a:cs typeface="Calibri"/>
            </a:endParaRPr>
          </a:p>
          <a:p>
            <a:endParaRPr lang="en-US" dirty="0"/>
          </a:p>
          <a:p>
            <a:r>
              <a:rPr lang="en-US" dirty="0"/>
              <a:t>Children learned about emotional regulation. Adults reconnected with their inner strength. Each gathering offered time to reflect, grow, and support one another. The horses, especially Cash and Willow, brought a calm and honest presence that helped participants see themselves more clearly.</a:t>
            </a:r>
            <a:endParaRPr lang="en-US" dirty="0">
              <a:ea typeface="Calibri"/>
              <a:cs typeface="Calibri"/>
            </a:endParaRPr>
          </a:p>
          <a:p>
            <a:r>
              <a:rPr lang="en-US" dirty="0"/>
              <a:t>There is already growing interest in expanding the program to reach more people throughout the year. Plans are underway for a barn or indoor structure that would allow healing to continue in all seasons.</a:t>
            </a:r>
            <a:endParaRPr lang="en-US" dirty="0">
              <a:ea typeface="Calibri"/>
              <a:cs typeface="Calibri"/>
            </a:endParaRPr>
          </a:p>
          <a:p>
            <a:endParaRPr lang="en-US" dirty="0"/>
          </a:p>
          <a:p>
            <a:r>
              <a:rPr lang="en-US" dirty="0"/>
              <a:t>Thank you for supporting the Healing Fund through Mission and Service. With your generosity, programs like Healing with Horses can continue to grow and offer life-changing opportunities for healing, connection, and cultural reconnection.</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8C87F816-EAC9-4E5A-A250-45210FF11CDA}" type="slidenum">
              <a:t>2</a:t>
            </a:fld>
            <a:endParaRPr lang="en-US"/>
          </a:p>
        </p:txBody>
      </p:sp>
    </p:spTree>
    <p:extLst>
      <p:ext uri="{BB962C8B-B14F-4D97-AF65-F5344CB8AC3E}">
        <p14:creationId xmlns:p14="http://schemas.microsoft.com/office/powerpoint/2010/main" val="1783609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5/14/2025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standing next to a horse&#10;&#10;AI-generated content may be incorrect.">
            <a:extLst>
              <a:ext uri="{FF2B5EF4-FFF2-40B4-BE49-F238E27FC236}">
                <a16:creationId xmlns:a16="http://schemas.microsoft.com/office/drawing/2014/main" id="{EB390720-4972-ACFB-6D0C-AA232816F88A}"/>
              </a:ext>
            </a:extLst>
          </p:cNvPr>
          <p:cNvPicPr>
            <a:picLocks noChangeAspect="1"/>
          </p:cNvPicPr>
          <p:nvPr/>
        </p:nvPicPr>
        <p:blipFill>
          <a:blip r:embed="rId2"/>
          <a:srcRect t="17720" b="17720"/>
          <a:stretch/>
        </p:blipFill>
        <p:spPr>
          <a:xfrm>
            <a:off x="-1179534" y="10"/>
            <a:ext cx="9669642" cy="6857990"/>
          </a:xfrm>
          <a:prstGeom prst="rect">
            <a:avLst/>
          </a:prstGeom>
        </p:spPr>
      </p:pic>
      <p:sp>
        <p:nvSpPr>
          <p:cNvPr id="11"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165957" y="634840"/>
            <a:ext cx="4753865" cy="3140235"/>
          </a:xfrm>
          <a:noFill/>
        </p:spPr>
        <p:txBody>
          <a:bodyPr>
            <a:normAutofit/>
          </a:bodyPr>
          <a:lstStyle/>
          <a:p>
            <a:r>
              <a:rPr lang="en-US" sz="5200" b="1" dirty="0">
                <a:ea typeface="+mj-lt"/>
                <a:cs typeface="+mj-lt"/>
              </a:rPr>
              <a:t>Healing with Horses</a:t>
            </a:r>
            <a:endParaRPr lang="en-US" dirty="0"/>
          </a:p>
        </p:txBody>
      </p:sp>
      <p:sp>
        <p:nvSpPr>
          <p:cNvPr id="3" name="Subtitle 2"/>
          <p:cNvSpPr>
            <a:spLocks noGrp="1"/>
          </p:cNvSpPr>
          <p:nvPr>
            <p:ph type="subTitle" idx="1"/>
          </p:nvPr>
        </p:nvSpPr>
        <p:spPr>
          <a:xfrm>
            <a:off x="7165958" y="4036275"/>
            <a:ext cx="4741166" cy="1485319"/>
          </a:xfrm>
          <a:noFill/>
        </p:spPr>
        <p:txBody>
          <a:bodyPr vert="horz" lIns="91440" tIns="45720" rIns="91440" bIns="45720" rtlCol="0" anchor="t">
            <a:normAutofit/>
          </a:bodyPr>
          <a:lstStyle/>
          <a:p>
            <a:r>
              <a:rPr lang="en-US" i="1" dirty="0">
                <a:ea typeface="+mn-lt"/>
                <a:cs typeface="+mn-lt"/>
              </a:rPr>
              <a:t>Healing Fund</a:t>
            </a:r>
            <a:endParaRPr lang="en-US" dirty="0"/>
          </a:p>
        </p:txBody>
      </p:sp>
      <p:pic>
        <p:nvPicPr>
          <p:cNvPr id="6" name="Picture 5" descr="A white and brown text&#10;&#10;AI-generated content may be incorrect.">
            <a:extLst>
              <a:ext uri="{FF2B5EF4-FFF2-40B4-BE49-F238E27FC236}">
                <a16:creationId xmlns:a16="http://schemas.microsoft.com/office/drawing/2014/main" id="{766552AE-41AF-C8FA-CB99-9FDA37AA9BAF}"/>
              </a:ext>
            </a:extLst>
          </p:cNvPr>
          <p:cNvPicPr>
            <a:picLocks noChangeAspect="1"/>
          </p:cNvPicPr>
          <p:nvPr/>
        </p:nvPicPr>
        <p:blipFill>
          <a:blip r:embed="rId3"/>
          <a:stretch>
            <a:fillRect/>
          </a:stretch>
        </p:blipFill>
        <p:spPr>
          <a:xfrm>
            <a:off x="2703294" y="5711552"/>
            <a:ext cx="6772275" cy="847725"/>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F778520-C6A6-D61D-298E-04B5099E0C4F}"/>
              </a:ext>
            </a:extLst>
          </p:cNvPr>
          <p:cNvSpPr>
            <a:spLocks noGrp="1"/>
          </p:cNvSpPr>
          <p:nvPr>
            <p:ph type="title"/>
          </p:nvPr>
        </p:nvSpPr>
        <p:spPr>
          <a:xfrm>
            <a:off x="2556069" y="1253190"/>
            <a:ext cx="7080738" cy="3974124"/>
          </a:xfrm>
        </p:spPr>
        <p:txBody>
          <a:bodyPr vert="horz" lIns="91440" tIns="45720" rIns="91440" bIns="45720" rtlCol="0" anchor="ctr">
            <a:normAutofit fontScale="90000"/>
          </a:bodyPr>
          <a:lstStyle/>
          <a:p>
            <a:pPr algn="ctr"/>
            <a:r>
              <a:rPr lang="en-US" sz="4600" dirty="0">
                <a:solidFill>
                  <a:schemeClr val="bg1">
                    <a:lumMod val="95000"/>
                    <a:lumOff val="5000"/>
                  </a:schemeClr>
                </a:solidFill>
                <a:ea typeface="+mj-lt"/>
                <a:cs typeface="+mj-lt"/>
              </a:rPr>
              <a:t>The Healing with Horses program is helping participants reconnect, heal, and grow. With plans to expand, your generosity ensures this transformative journey continues year-round.</a:t>
            </a:r>
            <a:endParaRPr lang="en-US" dirty="0">
              <a:solidFill>
                <a:schemeClr val="bg1">
                  <a:lumMod val="95000"/>
                  <a:lumOff val="5000"/>
                </a:schemeClr>
              </a:solidFill>
              <a:ea typeface="+mj-lt"/>
              <a:cs typeface="+mj-lt"/>
            </a:endParaRPr>
          </a:p>
        </p:txBody>
      </p:sp>
      <p:pic>
        <p:nvPicPr>
          <p:cNvPr id="3" name="Picture 2" descr="A white and brown text&#10;&#10;AI-generated content may be incorrect.">
            <a:extLst>
              <a:ext uri="{FF2B5EF4-FFF2-40B4-BE49-F238E27FC236}">
                <a16:creationId xmlns:a16="http://schemas.microsoft.com/office/drawing/2014/main" id="{75A71C43-DFAB-4522-09FD-A678BE6A8ECF}"/>
              </a:ext>
            </a:extLst>
          </p:cNvPr>
          <p:cNvPicPr>
            <a:picLocks noChangeAspect="1"/>
          </p:cNvPicPr>
          <p:nvPr/>
        </p:nvPicPr>
        <p:blipFill>
          <a:blip r:embed="rId3"/>
          <a:stretch>
            <a:fillRect/>
          </a:stretch>
        </p:blipFill>
        <p:spPr>
          <a:xfrm>
            <a:off x="2703294" y="5711552"/>
            <a:ext cx="6772275" cy="847725"/>
          </a:xfrm>
          <a:prstGeom prst="rect">
            <a:avLst/>
          </a:prstGeom>
        </p:spPr>
      </p:pic>
    </p:spTree>
    <p:extLst>
      <p:ext uri="{BB962C8B-B14F-4D97-AF65-F5344CB8AC3E}">
        <p14:creationId xmlns:p14="http://schemas.microsoft.com/office/powerpoint/2010/main" val="43912709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3F4C8A5C740146BB467E1F805E6B59" ma:contentTypeVersion="27" ma:contentTypeDescription="Create a new document." ma:contentTypeScope="" ma:versionID="49760f1bb5ef71721dc2db7cbb874003">
  <xsd:schema xmlns:xsd="http://www.w3.org/2001/XMLSchema" xmlns:xs="http://www.w3.org/2001/XMLSchema" xmlns:p="http://schemas.microsoft.com/office/2006/metadata/properties" xmlns:ns2="eb6d8c5d-5b31-4807-8756-a31b61bec20d" xmlns:ns3="51dc2e4b-bf63-4bda-b747-c27924f79ae2" xmlns:ns4="f235ab88-6d95-44b4-9fae-e6e389b95fc3" targetNamespace="http://schemas.microsoft.com/office/2006/metadata/properties" ma:root="true" ma:fieldsID="784f4a7c7f553042fa05c82cb60094a5" ns2:_="" ns3:_="" ns4:_="">
    <xsd:import namespace="eb6d8c5d-5b31-4807-8756-a31b61bec20d"/>
    <xsd:import namespace="51dc2e4b-bf63-4bda-b747-c27924f79ae2"/>
    <xsd:import namespace="f235ab88-6d95-44b4-9fae-e6e389b95fc3"/>
    <xsd:element name="properties">
      <xsd:complexType>
        <xsd:sequence>
          <xsd:element name="documentManagement">
            <xsd:complexType>
              <xsd:all>
                <xsd:element ref="ns2:Region" minOccurs="0"/>
                <xsd:element ref="ns3:MediaServiceLocation" minOccurs="0"/>
                <xsd:element ref="ns3:MediaServiceOCR" minOccurs="0"/>
                <xsd:element ref="ns4:SharedWithUsers" minOccurs="0"/>
                <xsd:element ref="ns4:SharedWithDetails"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Usedin" minOccurs="0"/>
                <xsd:element ref="ns3:Credit" minOccurs="0"/>
                <xsd:element ref="ns3:Source" minOccurs="0"/>
                <xsd:element ref="ns3:Thumbnail" minOccurs="0"/>
                <xsd:element ref="ns2:TaxCatchAll" minOccurs="0"/>
                <xsd:element ref="ns3:lcf76f155ced4ddcb4097134ff3c332f" minOccurs="0"/>
                <xsd:element ref="ns3:MediaServiceObjectDetectorVersions" minOccurs="0"/>
                <xsd:element ref="ns3:MediaServiceSearchProperties" minOccurs="0"/>
                <xsd:element ref="ns3:MediaServiceMetadata" minOccurs="0"/>
                <xsd:element ref="ns3:MediaServiceFastMetadata" minOccurs="0"/>
                <xsd:element ref="ns3:MediaServiceDateTaken" minOccurs="0"/>
                <xsd:element ref="ns3:MediaServiceAutoTag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6d8c5d-5b31-4807-8756-a31b61bec20d" elementFormDefault="qualified">
    <xsd:import namespace="http://schemas.microsoft.com/office/2006/documentManagement/types"/>
    <xsd:import namespace="http://schemas.microsoft.com/office/infopath/2007/PartnerControls"/>
    <xsd:element name="Region" ma:index="8" nillable="true" ma:displayName="Region" ma:default="" ma:format="Dropdown" ma:internalName="Region">
      <xsd:simpleType>
        <xsd:restriction base="dms:Choice">
          <xsd:enumeration value="choicesPlaceholder1"/>
          <xsd:enumeration value="choicesPlaceholder2"/>
          <xsd:enumeration value="choicesPlaceholder3"/>
        </xsd:restriction>
      </xsd:simpleType>
    </xsd:element>
    <xsd:element name="TaxCatchAll" ma:index="23" nillable="true" ma:displayName="Taxonomy Catch All Column" ma:hidden="true" ma:list="{97a75323-d2b9-4b02-9bc8-cfb24b0b7f5f}" ma:internalName="TaxCatchAll" ma:showField="CatchAllData" ma:web="f235ab88-6d95-44b4-9fae-e6e389b95fc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1dc2e4b-bf63-4bda-b747-c27924f79ae2" elementFormDefault="qualified">
    <xsd:import namespace="http://schemas.microsoft.com/office/2006/documentManagement/types"/>
    <xsd:import namespace="http://schemas.microsoft.com/office/infopath/2007/PartnerControls"/>
    <xsd:element name="MediaServiceLocation" ma:index="9" nillable="true" ma:displayName="Location" ma:internalName="MediaServiceLocation" ma:readOnly="true">
      <xsd:simpleType>
        <xsd:restriction base="dms:Text"/>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Usedin" ma:index="19" nillable="true" ma:displayName="Used in" ma:format="Dropdown" ma:internalName="Usedin">
      <xsd:simpleType>
        <xsd:restriction base="dms:Note">
          <xsd:maxLength value="255"/>
        </xsd:restriction>
      </xsd:simpleType>
    </xsd:element>
    <xsd:element name="Credit" ma:index="20" nillable="true" ma:displayName="Credit" ma:format="Dropdown" ma:internalName="Credit">
      <xsd:simpleType>
        <xsd:restriction base="dms:Text">
          <xsd:maxLength value="255"/>
        </xsd:restriction>
      </xsd:simpleType>
    </xsd:element>
    <xsd:element name="Source" ma:index="21" nillable="true" ma:displayName="Source" ma:description="Where did photo come from?" ma:format="Dropdown" ma:internalName="Source">
      <xsd:simpleType>
        <xsd:restriction base="dms:Text">
          <xsd:maxLength value="255"/>
        </xsd:restriction>
      </xsd:simpleType>
    </xsd:element>
    <xsd:element name="Thumbnail" ma:index="22" nillable="true" ma:displayName="Thumbnail" ma:description="Thumbnail of photo" ma:format="Dropdown" ma:internalName="Thumbnail">
      <xsd:simpleType>
        <xsd:restriction base="dms:Text">
          <xsd:maxLength value="255"/>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c940ca1-5ff5-4c12-9ecd-e33ede4a829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DateTaken" ma:index="31" nillable="true" ma:displayName="MediaServiceDateTaken" ma:hidden="true" ma:internalName="MediaServiceDateTaken" ma:readOnly="true">
      <xsd:simpleType>
        <xsd:restriction base="dms:Text"/>
      </xsd:simpleType>
    </xsd:element>
    <xsd:element name="MediaServiceAutoTags" ma:index="32" nillable="true" ma:displayName="Tags" ma:internalName="MediaServiceAutoTags" ma:readOnly="true">
      <xsd:simpleType>
        <xsd:restriction base="dms:Text"/>
      </xsd:simpleType>
    </xsd:element>
    <xsd:element name="MediaServiceBillingMetadata" ma:index="3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35ab88-6d95-44b4-9fae-e6e389b95fc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8" ma:displayName="Subject"/>
        <xsd:element ref="dc:description" minOccurs="0" maxOccurs="1"/>
        <xsd:element name="keywords" minOccurs="0" maxOccurs="1" type="xsd:string" ma:index="2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3c940ca1-5ff5-4c12-9ecd-e33ede4a829f"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Credit xmlns="51dc2e4b-bf63-4bda-b747-c27924f79ae2" xsi:nil="true"/>
    <Region xmlns="eb6d8c5d-5b31-4807-8756-a31b61bec20d" xsi:nil="true"/>
    <TaxCatchAll xmlns="eb6d8c5d-5b31-4807-8756-a31b61bec20d" xsi:nil="true"/>
    <Thumbnail xmlns="51dc2e4b-bf63-4bda-b747-c27924f79ae2" xsi:nil="true"/>
    <Source xmlns="51dc2e4b-bf63-4bda-b747-c27924f79ae2" xsi:nil="true"/>
    <lcf76f155ced4ddcb4097134ff3c332f xmlns="51dc2e4b-bf63-4bda-b747-c27924f79ae2">
      <Terms xmlns="http://schemas.microsoft.com/office/infopath/2007/PartnerControls"/>
    </lcf76f155ced4ddcb4097134ff3c332f>
    <Usedin xmlns="51dc2e4b-bf63-4bda-b747-c27924f79ae2" xsi:nil="true"/>
  </documentManagement>
</p:properties>
</file>

<file path=customXml/itemProps1.xml><?xml version="1.0" encoding="utf-8"?>
<ds:datastoreItem xmlns:ds="http://schemas.openxmlformats.org/officeDocument/2006/customXml" ds:itemID="{5415F9B3-F6C2-4A48-B987-5425B96B04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6d8c5d-5b31-4807-8756-a31b61bec20d"/>
    <ds:schemaRef ds:uri="51dc2e4b-bf63-4bda-b747-c27924f79ae2"/>
    <ds:schemaRef ds:uri="f235ab88-6d95-44b4-9fae-e6e389b95f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5D6D4C-D6B3-40A1-BF2B-F075316214BD}">
  <ds:schemaRefs>
    <ds:schemaRef ds:uri="Microsoft.SharePoint.Taxonomy.ContentTypeSync"/>
  </ds:schemaRefs>
</ds:datastoreItem>
</file>

<file path=customXml/itemProps3.xml><?xml version="1.0" encoding="utf-8"?>
<ds:datastoreItem xmlns:ds="http://schemas.openxmlformats.org/officeDocument/2006/customXml" ds:itemID="{6B6CBB7C-13E7-434E-9593-4AC2A3848075}">
  <ds:schemaRefs>
    <ds:schemaRef ds:uri="http://schemas.microsoft.com/sharepoint/v3/contenttype/forms"/>
  </ds:schemaRefs>
</ds:datastoreItem>
</file>

<file path=customXml/itemProps4.xml><?xml version="1.0" encoding="utf-8"?>
<ds:datastoreItem xmlns:ds="http://schemas.openxmlformats.org/officeDocument/2006/customXml" ds:itemID="{F54A8DDB-0711-41F2-8677-46A3DBE4AD19}">
  <ds:schemaRefs>
    <ds:schemaRef ds:uri="http://purl.org/dc/elements/1.1/"/>
    <ds:schemaRef ds:uri="f235ab88-6d95-44b4-9fae-e6e389b95fc3"/>
    <ds:schemaRef ds:uri="http://schemas.microsoft.com/office/2006/documentManagement/types"/>
    <ds:schemaRef ds:uri="http://schemas.openxmlformats.org/package/2006/metadata/core-properties"/>
    <ds:schemaRef ds:uri="eb6d8c5d-5b31-4807-8756-a31b61bec20d"/>
    <ds:schemaRef ds:uri="http://purl.org/dc/dcmitype/"/>
    <ds:schemaRef ds:uri="http://purl.org/dc/terms/"/>
    <ds:schemaRef ds:uri="http://schemas.microsoft.com/office/infopath/2007/PartnerControls"/>
    <ds:schemaRef ds:uri="51dc2e4b-bf63-4bda-b747-c27924f79ae2"/>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376</Words>
  <Application>Microsoft Office PowerPoint</Application>
  <PresentationFormat>Widescreen</PresentationFormat>
  <Paragraphs>16</Paragraphs>
  <Slides>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Aptos</vt:lpstr>
      <vt:lpstr>Aptos Display</vt:lpstr>
      <vt:lpstr>Arial</vt:lpstr>
      <vt:lpstr>Calibri</vt:lpstr>
      <vt:lpstr>office theme</vt:lpstr>
      <vt:lpstr>Healing with Horses</vt:lpstr>
      <vt:lpstr>The Healing with Horses program is helping participants reconnect, heal, and grow. With plans to expand, your generosity ensures this transformative journey continues year-round.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MandS Stories - June 29 Healing with Horses</dc:title>
  <dc:creator>The United Church of Canada</dc:creator>
  <cp:lastModifiedBy>Cara James</cp:lastModifiedBy>
  <cp:revision>109</cp:revision>
  <dcterms:created xsi:type="dcterms:W3CDTF">2025-02-11T15:15:10Z</dcterms:created>
  <dcterms:modified xsi:type="dcterms:W3CDTF">2025-05-14T18:18:36Z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0x010100813F4C8A5C740146BB467E1F805E6B59</vt:lpwstr>
  </property>
  <property fmtid="{D5CDD505-2E9C-101B-9397-08002B2CF9AE}" pid="3" name="MediaServiceImageTags">
    <vt:lpwstr/>
  </property>
</Properties>
</file>