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7874E-FBD4-7EAB-4EBC-715D496BFAA7}" v="49" dt="2025-05-14T14:10:00.804"/>
    <p1510:client id="{45AFED08-FD51-2F26-BD95-D541FBBE542D}" v="18" dt="2025-05-14T14:13:14.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2B52339C-6503-CC24-4926-0F2D2F3073F4}"/>
    <pc:docChg chg="addSld delSld modSld">
      <pc:chgData name="Lindsay Vautour" userId="S::lvautour@united-church.ca::e85a353d-2799-4edf-884d-40213d31629a" providerId="AD" clId="Web-{2B52339C-6503-CC24-4926-0F2D2F3073F4}" dt="2025-02-12T13:43:01.090" v="42"/>
      <pc:docMkLst>
        <pc:docMk/>
      </pc:docMkLst>
      <pc:sldChg chg="modSp">
        <pc:chgData name="Lindsay Vautour" userId="S::lvautour@united-church.ca::e85a353d-2799-4edf-884d-40213d31629a" providerId="AD" clId="Web-{2B52339C-6503-CC24-4926-0F2D2F3073F4}" dt="2025-02-12T13:42:28.153" v="24" actId="20577"/>
        <pc:sldMkLst>
          <pc:docMk/>
          <pc:sldMk cId="109857222" sldId="256"/>
        </pc:sldMkLst>
        <pc:spChg chg="mod">
          <ac:chgData name="Lindsay Vautour" userId="S::lvautour@united-church.ca::e85a353d-2799-4edf-884d-40213d31629a" providerId="AD" clId="Web-{2B52339C-6503-CC24-4926-0F2D2F3073F4}" dt="2025-02-12T13:42:07.856" v="7" actId="20577"/>
          <ac:spMkLst>
            <pc:docMk/>
            <pc:sldMk cId="109857222" sldId="256"/>
            <ac:spMk id="2" creationId="{00000000-0000-0000-0000-000000000000}"/>
          </ac:spMkLst>
        </pc:spChg>
        <pc:spChg chg="mod">
          <ac:chgData name="Lindsay Vautour" userId="S::lvautour@united-church.ca::e85a353d-2799-4edf-884d-40213d31629a" providerId="AD" clId="Web-{2B52339C-6503-CC24-4926-0F2D2F3073F4}" dt="2025-02-12T13:42:28.153" v="24" actId="20577"/>
          <ac:spMkLst>
            <pc:docMk/>
            <pc:sldMk cId="109857222" sldId="256"/>
            <ac:spMk id="3" creationId="{00000000-0000-0000-0000-000000000000}"/>
          </ac:spMkLst>
        </pc:spChg>
      </pc:sldChg>
      <pc:sldChg chg="delSp modSp new">
        <pc:chgData name="Lindsay Vautour" userId="S::lvautour@united-church.ca::e85a353d-2799-4edf-884d-40213d31629a" providerId="AD" clId="Web-{2B52339C-6503-CC24-4926-0F2D2F3073F4}" dt="2025-02-12T13:43:01.090" v="42"/>
        <pc:sldMkLst>
          <pc:docMk/>
          <pc:sldMk cId="439127099" sldId="257"/>
        </pc:sldMkLst>
        <pc:spChg chg="mod">
          <ac:chgData name="Lindsay Vautour" userId="S::lvautour@united-church.ca::e85a353d-2799-4edf-884d-40213d31629a" providerId="AD" clId="Web-{2B52339C-6503-CC24-4926-0F2D2F3073F4}" dt="2025-02-12T13:43:01.090" v="42"/>
          <ac:spMkLst>
            <pc:docMk/>
            <pc:sldMk cId="439127099" sldId="257"/>
            <ac:spMk id="2" creationId="{AF778520-C6A6-D61D-298E-04B5099E0C4F}"/>
          </ac:spMkLst>
        </pc:spChg>
        <pc:spChg chg="del">
          <ac:chgData name="Lindsay Vautour" userId="S::lvautour@united-church.ca::e85a353d-2799-4edf-884d-40213d31629a" providerId="AD" clId="Web-{2B52339C-6503-CC24-4926-0F2D2F3073F4}" dt="2025-02-12T13:42:47.700" v="39"/>
          <ac:spMkLst>
            <pc:docMk/>
            <pc:sldMk cId="439127099" sldId="257"/>
            <ac:spMk id="3" creationId="{6AF38191-07E1-2E67-547D-761422DF7A2A}"/>
          </ac:spMkLst>
        </pc:spChg>
      </pc:sldChg>
      <pc:sldChg chg="modSp new del">
        <pc:chgData name="Lindsay Vautour" userId="S::lvautour@united-church.ca::e85a353d-2799-4edf-884d-40213d31629a" providerId="AD" clId="Web-{2B52339C-6503-CC24-4926-0F2D2F3073F4}" dt="2025-02-12T13:42:34.137" v="30"/>
        <pc:sldMkLst>
          <pc:docMk/>
          <pc:sldMk cId="4206848432" sldId="257"/>
        </pc:sldMkLst>
        <pc:spChg chg="mod">
          <ac:chgData name="Lindsay Vautour" userId="S::lvautour@united-church.ca::e85a353d-2799-4edf-884d-40213d31629a" providerId="AD" clId="Web-{2B52339C-6503-CC24-4926-0F2D2F3073F4}" dt="2025-02-12T13:42:33.653" v="29" actId="20577"/>
          <ac:spMkLst>
            <pc:docMk/>
            <pc:sldMk cId="4206848432" sldId="257"/>
            <ac:spMk id="3" creationId="{FC5B5033-B20D-6F88-D1AC-685B8E54D0AA}"/>
          </ac:spMkLst>
        </pc:spChg>
      </pc:sldChg>
    </pc:docChg>
  </pc:docChgLst>
  <pc:docChgLst>
    <pc:chgData name="Lindsay Vautour" userId="S::lvautour@united-church.ca::e85a353d-2799-4edf-884d-40213d31629a" providerId="AD" clId="Web-{F2E334D3-6E1C-D709-A79B-996BEC801833}"/>
    <pc:docChg chg="modSld">
      <pc:chgData name="Lindsay Vautour" userId="S::lvautour@united-church.ca::e85a353d-2799-4edf-884d-40213d31629a" providerId="AD" clId="Web-{F2E334D3-6E1C-D709-A79B-996BEC801833}" dt="2025-02-25T14:45:42.586" v="4" actId="1076"/>
      <pc:docMkLst>
        <pc:docMk/>
      </pc:docMkLst>
      <pc:sldChg chg="modSp">
        <pc:chgData name="Lindsay Vautour" userId="S::lvautour@united-church.ca::e85a353d-2799-4edf-884d-40213d31629a" providerId="AD" clId="Web-{F2E334D3-6E1C-D709-A79B-996BEC801833}" dt="2025-02-25T14:45:42.586" v="4" actId="1076"/>
        <pc:sldMkLst>
          <pc:docMk/>
          <pc:sldMk cId="439127099" sldId="257"/>
        </pc:sldMkLst>
        <pc:spChg chg="mod">
          <ac:chgData name="Lindsay Vautour" userId="S::lvautour@united-church.ca::e85a353d-2799-4edf-884d-40213d31629a" providerId="AD" clId="Web-{F2E334D3-6E1C-D709-A79B-996BEC801833}" dt="2025-02-25T14:45:42.586" v="4" actId="1076"/>
          <ac:spMkLst>
            <pc:docMk/>
            <pc:sldMk cId="439127099" sldId="257"/>
            <ac:spMk id="2" creationId="{AF778520-C6A6-D61D-298E-04B5099E0C4F}"/>
          </ac:spMkLst>
        </pc:spChg>
      </pc:sldChg>
    </pc:docChg>
  </pc:docChgLst>
  <pc:docChgLst>
    <pc:chgData name="Lindsay Vautour" userId="S::lvautour@united-church.ca::e85a353d-2799-4edf-884d-40213d31629a" providerId="AD" clId="Web-{334F2729-1DB5-9084-DB44-3C85306318B6}"/>
    <pc:docChg chg="addSld delSld modSld">
      <pc:chgData name="Lindsay Vautour" userId="S::lvautour@united-church.ca::e85a353d-2799-4edf-884d-40213d31629a" providerId="AD" clId="Web-{334F2729-1DB5-9084-DB44-3C85306318B6}" dt="2025-02-13T16:44:24.418" v="20" actId="20577"/>
      <pc:docMkLst>
        <pc:docMk/>
      </pc:docMkLst>
      <pc:sldChg chg="new del">
        <pc:chgData name="Lindsay Vautour" userId="S::lvautour@united-church.ca::e85a353d-2799-4edf-884d-40213d31629a" providerId="AD" clId="Web-{334F2729-1DB5-9084-DB44-3C85306318B6}" dt="2025-02-13T16:42:45.056" v="1"/>
        <pc:sldMkLst>
          <pc:docMk/>
          <pc:sldMk cId="2068576641" sldId="258"/>
        </pc:sldMkLst>
      </pc:sldChg>
      <pc:sldChg chg="modSp add replId">
        <pc:chgData name="Lindsay Vautour" userId="S::lvautour@united-church.ca::e85a353d-2799-4edf-884d-40213d31629a" providerId="AD" clId="Web-{334F2729-1DB5-9084-DB44-3C85306318B6}" dt="2025-02-13T16:43:13.010" v="9" actId="20577"/>
        <pc:sldMkLst>
          <pc:docMk/>
          <pc:sldMk cId="4283170873" sldId="258"/>
        </pc:sldMkLst>
        <pc:spChg chg="mod">
          <ac:chgData name="Lindsay Vautour" userId="S::lvautour@united-church.ca::e85a353d-2799-4edf-884d-40213d31629a" providerId="AD" clId="Web-{334F2729-1DB5-9084-DB44-3C85306318B6}" dt="2025-02-13T16:43:13.010" v="9" actId="20577"/>
          <ac:spMkLst>
            <pc:docMk/>
            <pc:sldMk cId="4283170873" sldId="258"/>
            <ac:spMk id="2" creationId="{5C2F951E-D7C7-7B8D-7536-E4316CADCC4E}"/>
          </ac:spMkLst>
        </pc:spChg>
      </pc:sldChg>
      <pc:sldChg chg="modSp add replId">
        <pc:chgData name="Lindsay Vautour" userId="S::lvautour@united-church.ca::e85a353d-2799-4edf-884d-40213d31629a" providerId="AD" clId="Web-{334F2729-1DB5-9084-DB44-3C85306318B6}" dt="2025-02-13T16:43:58.511" v="13" actId="20577"/>
        <pc:sldMkLst>
          <pc:docMk/>
          <pc:sldMk cId="1784522442" sldId="259"/>
        </pc:sldMkLst>
        <pc:spChg chg="mod">
          <ac:chgData name="Lindsay Vautour" userId="S::lvautour@united-church.ca::e85a353d-2799-4edf-884d-40213d31629a" providerId="AD" clId="Web-{334F2729-1DB5-9084-DB44-3C85306318B6}" dt="2025-02-13T16:43:58.511" v="13" actId="20577"/>
          <ac:spMkLst>
            <pc:docMk/>
            <pc:sldMk cId="1784522442" sldId="259"/>
            <ac:spMk id="2" creationId="{09BE5E3F-925A-82EA-C86B-733BDEAF0ED4}"/>
          </ac:spMkLst>
        </pc:spChg>
      </pc:sldChg>
      <pc:sldChg chg="modSp add replId">
        <pc:chgData name="Lindsay Vautour" userId="S::lvautour@united-church.ca::e85a353d-2799-4edf-884d-40213d31629a" providerId="AD" clId="Web-{334F2729-1DB5-9084-DB44-3C85306318B6}" dt="2025-02-13T16:44:24.418" v="20" actId="20577"/>
        <pc:sldMkLst>
          <pc:docMk/>
          <pc:sldMk cId="4155905485" sldId="260"/>
        </pc:sldMkLst>
        <pc:spChg chg="mod">
          <ac:chgData name="Lindsay Vautour" userId="S::lvautour@united-church.ca::e85a353d-2799-4edf-884d-40213d31629a" providerId="AD" clId="Web-{334F2729-1DB5-9084-DB44-3C85306318B6}" dt="2025-02-13T16:44:24.418" v="20" actId="20577"/>
          <ac:spMkLst>
            <pc:docMk/>
            <pc:sldMk cId="4155905485" sldId="260"/>
            <ac:spMk id="2" creationId="{E5F96C65-E56D-E5B4-4CD1-788D9E6C9536}"/>
          </ac:spMkLst>
        </pc:spChg>
      </pc:sldChg>
    </pc:docChg>
  </pc:docChgLst>
  <pc:docChgLst>
    <pc:chgData name="Lindsay Vautour" userId="S::lvautour@united-church.ca::e85a353d-2799-4edf-884d-40213d31629a" providerId="AD" clId="Web-{45AFED08-FD51-2F26-BD95-D541FBBE542D}"/>
    <pc:docChg chg="modSld">
      <pc:chgData name="Lindsay Vautour" userId="S::lvautour@united-church.ca::e85a353d-2799-4edf-884d-40213d31629a" providerId="AD" clId="Web-{45AFED08-FD51-2F26-BD95-D541FBBE542D}" dt="2025-05-14T14:13:45.944" v="24"/>
      <pc:docMkLst>
        <pc:docMk/>
      </pc:docMkLst>
      <pc:sldChg chg="modSp">
        <pc:chgData name="Lindsay Vautour" userId="S::lvautour@united-church.ca::e85a353d-2799-4edf-884d-40213d31629a" providerId="AD" clId="Web-{45AFED08-FD51-2F26-BD95-D541FBBE542D}" dt="2025-05-14T14:12:25.849" v="11" actId="14100"/>
        <pc:sldMkLst>
          <pc:docMk/>
          <pc:sldMk cId="109857222" sldId="256"/>
        </pc:sldMkLst>
        <pc:spChg chg="mod">
          <ac:chgData name="Lindsay Vautour" userId="S::lvautour@united-church.ca::e85a353d-2799-4edf-884d-40213d31629a" providerId="AD" clId="Web-{45AFED08-FD51-2F26-BD95-D541FBBE542D}" dt="2025-05-14T14:12:22.302" v="10" actId="14100"/>
          <ac:spMkLst>
            <pc:docMk/>
            <pc:sldMk cId="109857222" sldId="256"/>
            <ac:spMk id="2" creationId="{00000000-0000-0000-0000-000000000000}"/>
          </ac:spMkLst>
        </pc:spChg>
        <pc:spChg chg="mod">
          <ac:chgData name="Lindsay Vautour" userId="S::lvautour@united-church.ca::e85a353d-2799-4edf-884d-40213d31629a" providerId="AD" clId="Web-{45AFED08-FD51-2F26-BD95-D541FBBE542D}" dt="2025-05-14T14:12:25.849" v="11" actId="14100"/>
          <ac:spMkLst>
            <pc:docMk/>
            <pc:sldMk cId="109857222" sldId="256"/>
            <ac:spMk id="3" creationId="{00000000-0000-0000-0000-000000000000}"/>
          </ac:spMkLst>
        </pc:spChg>
        <pc:picChg chg="mod">
          <ac:chgData name="Lindsay Vautour" userId="S::lvautour@united-church.ca::e85a353d-2799-4edf-884d-40213d31629a" providerId="AD" clId="Web-{45AFED08-FD51-2F26-BD95-D541FBBE542D}" dt="2025-05-14T14:12:12.599" v="8" actId="1076"/>
          <ac:picMkLst>
            <pc:docMk/>
            <pc:sldMk cId="109857222" sldId="256"/>
            <ac:picMk id="4" creationId="{EB390720-4972-ACFB-6D0C-AA232816F88A}"/>
          </ac:picMkLst>
        </pc:picChg>
      </pc:sldChg>
      <pc:sldChg chg="modSp modNotes">
        <pc:chgData name="Lindsay Vautour" userId="S::lvautour@united-church.ca::e85a353d-2799-4edf-884d-40213d31629a" providerId="AD" clId="Web-{45AFED08-FD51-2F26-BD95-D541FBBE542D}" dt="2025-05-14T14:13:45.944" v="24"/>
        <pc:sldMkLst>
          <pc:docMk/>
          <pc:sldMk cId="439127099" sldId="257"/>
        </pc:sldMkLst>
        <pc:spChg chg="mod">
          <ac:chgData name="Lindsay Vautour" userId="S::lvautour@united-church.ca::e85a353d-2799-4edf-884d-40213d31629a" providerId="AD" clId="Web-{45AFED08-FD51-2F26-BD95-D541FBBE542D}" dt="2025-05-14T14:13:13.334" v="14"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05E7874E-FBD4-7EAB-4EBC-715D496BFAA7}"/>
    <pc:docChg chg="modSld">
      <pc:chgData name="Lindsay Vautour" userId="S::lvautour@united-church.ca::e85a353d-2799-4edf-884d-40213d31629a" providerId="AD" clId="Web-{05E7874E-FBD4-7EAB-4EBC-715D496BFAA7}" dt="2025-05-14T14:10:38.117" v="57"/>
      <pc:docMkLst>
        <pc:docMk/>
      </pc:docMkLst>
      <pc:sldChg chg="addSp delSp modSp">
        <pc:chgData name="Lindsay Vautour" userId="S::lvautour@united-church.ca::e85a353d-2799-4edf-884d-40213d31629a" providerId="AD" clId="Web-{05E7874E-FBD4-7EAB-4EBC-715D496BFAA7}" dt="2025-05-14T14:08:30.192" v="26" actId="1076"/>
        <pc:sldMkLst>
          <pc:docMk/>
          <pc:sldMk cId="109857222" sldId="256"/>
        </pc:sldMkLst>
        <pc:spChg chg="mod">
          <ac:chgData name="Lindsay Vautour" userId="S::lvautour@united-church.ca::e85a353d-2799-4edf-884d-40213d31629a" providerId="AD" clId="Web-{05E7874E-FBD4-7EAB-4EBC-715D496BFAA7}" dt="2025-05-14T14:08:19.145" v="24" actId="14100"/>
          <ac:spMkLst>
            <pc:docMk/>
            <pc:sldMk cId="109857222" sldId="256"/>
            <ac:spMk id="2" creationId="{00000000-0000-0000-0000-000000000000}"/>
          </ac:spMkLst>
        </pc:spChg>
        <pc:spChg chg="mod">
          <ac:chgData name="Lindsay Vautour" userId="S::lvautour@united-church.ca::e85a353d-2799-4edf-884d-40213d31629a" providerId="AD" clId="Web-{05E7874E-FBD4-7EAB-4EBC-715D496BFAA7}" dt="2025-05-14T14:08:30.192" v="26" actId="1076"/>
          <ac:spMkLst>
            <pc:docMk/>
            <pc:sldMk cId="109857222" sldId="256"/>
            <ac:spMk id="3" creationId="{00000000-0000-0000-0000-000000000000}"/>
          </ac:spMkLst>
        </pc:spChg>
        <pc:picChg chg="mod">
          <ac:chgData name="Lindsay Vautour" userId="S::lvautour@united-church.ca::e85a353d-2799-4edf-884d-40213d31629a" providerId="AD" clId="Web-{05E7874E-FBD4-7EAB-4EBC-715D496BFAA7}" dt="2025-05-14T14:08:10.176" v="23"/>
          <ac:picMkLst>
            <pc:docMk/>
            <pc:sldMk cId="109857222" sldId="256"/>
            <ac:picMk id="4" creationId="{EB390720-4972-ACFB-6D0C-AA232816F88A}"/>
          </ac:picMkLst>
        </pc:picChg>
        <pc:picChg chg="add del mod">
          <ac:chgData name="Lindsay Vautour" userId="S::lvautour@united-church.ca::e85a353d-2799-4edf-884d-40213d31629a" providerId="AD" clId="Web-{05E7874E-FBD4-7EAB-4EBC-715D496BFAA7}" dt="2025-05-14T14:07:48.347" v="22"/>
          <ac:picMkLst>
            <pc:docMk/>
            <pc:sldMk cId="109857222" sldId="256"/>
            <ac:picMk id="5" creationId="{D4489407-0D73-F068-E8FE-46AE35A012A2}"/>
          </ac:picMkLst>
        </pc:picChg>
      </pc:sldChg>
      <pc:sldChg chg="modSp modNotes">
        <pc:chgData name="Lindsay Vautour" userId="S::lvautour@united-church.ca::e85a353d-2799-4edf-884d-40213d31629a" providerId="AD" clId="Web-{05E7874E-FBD4-7EAB-4EBC-715D496BFAA7}" dt="2025-05-14T14:10:38.117" v="57"/>
        <pc:sldMkLst>
          <pc:docMk/>
          <pc:sldMk cId="439127099" sldId="257"/>
        </pc:sldMkLst>
        <pc:spChg chg="mod">
          <ac:chgData name="Lindsay Vautour" userId="S::lvautour@united-church.ca::e85a353d-2799-4edf-884d-40213d31629a" providerId="AD" clId="Web-{05E7874E-FBD4-7EAB-4EBC-715D496BFAA7}" dt="2025-05-14T14:10:00.351" v="45"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68CF64-4485-08D0-2408-010651481A5D}"/>
    <pc:docChg chg="modSld">
      <pc:chgData name="Lindsay Vautour" userId="S::lvautour@united-church.ca::e85a353d-2799-4edf-884d-40213d31629a" providerId="AD" clId="Web-{A968CF64-4485-08D0-2408-010651481A5D}" dt="2025-02-25T14:55:17.798" v="3"/>
      <pc:docMkLst>
        <pc:docMk/>
      </pc:docMkLst>
      <pc:sldChg chg="modNotes">
        <pc:chgData name="Lindsay Vautour" userId="S::lvautour@united-church.ca::e85a353d-2799-4edf-884d-40213d31629a" providerId="AD" clId="Web-{A968CF64-4485-08D0-2408-010651481A5D}" dt="2025-02-25T14:55:17.798" v="3"/>
        <pc:sldMkLst>
          <pc:docMk/>
          <pc:sldMk cId="439127099" sldId="257"/>
        </pc:sldMkLst>
      </pc:sldChg>
    </pc:docChg>
  </pc:docChgLst>
  <pc:docChgLst>
    <pc:chgData name="Lindsay Vautour" userId="S::lvautour@united-church.ca::e85a353d-2799-4edf-884d-40213d31629a" providerId="AD" clId="Web-{DD9DB36C-D0E4-22BF-D42E-DCBD495BA923}"/>
    <pc:docChg chg="modSld">
      <pc:chgData name="Lindsay Vautour" userId="S::lvautour@united-church.ca::e85a353d-2799-4edf-884d-40213d31629a" providerId="AD" clId="Web-{DD9DB36C-D0E4-22BF-D42E-DCBD495BA923}" dt="2025-02-25T19:19:59.937" v="61"/>
      <pc:docMkLst>
        <pc:docMk/>
      </pc:docMkLst>
      <pc:sldChg chg="addSp delSp modSp">
        <pc:chgData name="Lindsay Vautour" userId="S::lvautour@united-church.ca::e85a353d-2799-4edf-884d-40213d31629a" providerId="AD" clId="Web-{DD9DB36C-D0E4-22BF-D42E-DCBD495BA923}" dt="2025-02-25T19:19:24.343" v="55" actId="20577"/>
        <pc:sldMkLst>
          <pc:docMk/>
          <pc:sldMk cId="109857222" sldId="256"/>
        </pc:sldMkLst>
        <pc:spChg chg="mod">
          <ac:chgData name="Lindsay Vautour" userId="S::lvautour@united-church.ca::e85a353d-2799-4edf-884d-40213d31629a" providerId="AD" clId="Web-{DD9DB36C-D0E4-22BF-D42E-DCBD495BA923}" dt="2025-02-25T19:18:50.421" v="24" actId="1076"/>
          <ac:spMkLst>
            <pc:docMk/>
            <pc:sldMk cId="109857222" sldId="256"/>
            <ac:spMk id="2" creationId="{00000000-0000-0000-0000-000000000000}"/>
          </ac:spMkLst>
        </pc:spChg>
        <pc:spChg chg="mod">
          <ac:chgData name="Lindsay Vautour" userId="S::lvautour@united-church.ca::e85a353d-2799-4edf-884d-40213d31629a" providerId="AD" clId="Web-{DD9DB36C-D0E4-22BF-D42E-DCBD495BA923}" dt="2025-02-25T19:19:24.343" v="55" actId="20577"/>
          <ac:spMkLst>
            <pc:docMk/>
            <pc:sldMk cId="109857222" sldId="256"/>
            <ac:spMk id="3" creationId="{00000000-0000-0000-0000-000000000000}"/>
          </ac:spMkLst>
        </pc:spChg>
        <pc:picChg chg="add del mod">
          <ac:chgData name="Lindsay Vautour" userId="S::lvautour@united-church.ca::e85a353d-2799-4edf-884d-40213d31629a" providerId="AD" clId="Web-{DD9DB36C-D0E4-22BF-D42E-DCBD495BA923}" dt="2025-02-25T19:18:26.514" v="18" actId="14100"/>
          <ac:picMkLst>
            <pc:docMk/>
            <pc:sldMk cId="109857222" sldId="256"/>
            <ac:picMk id="4" creationId="{EB390720-4972-ACFB-6D0C-AA232816F88A}"/>
          </ac:picMkLst>
        </pc:picChg>
        <pc:picChg chg="add del mod">
          <ac:chgData name="Lindsay Vautour" userId="S::lvautour@united-church.ca::e85a353d-2799-4edf-884d-40213d31629a" providerId="AD" clId="Web-{DD9DB36C-D0E4-22BF-D42E-DCBD495BA923}" dt="2025-02-25T19:18:10.326" v="13"/>
          <ac:picMkLst>
            <pc:docMk/>
            <pc:sldMk cId="109857222" sldId="256"/>
            <ac:picMk id="5" creationId="{D943E1ED-7229-2E69-AFFE-AD333A9B45E3}"/>
          </ac:picMkLst>
        </pc:picChg>
        <pc:picChg chg="add del mod">
          <ac:chgData name="Lindsay Vautour" userId="S::lvautour@united-church.ca::e85a353d-2799-4edf-884d-40213d31629a" providerId="AD" clId="Web-{DD9DB36C-D0E4-22BF-D42E-DCBD495BA923}" dt="2025-02-25T19:18:06.311" v="10"/>
          <ac:picMkLst>
            <pc:docMk/>
            <pc:sldMk cId="109857222" sldId="256"/>
            <ac:picMk id="7" creationId="{C71F41EE-B999-09CF-FB3D-0EF61FAA5B09}"/>
          </ac:picMkLst>
        </pc:picChg>
      </pc:sldChg>
      <pc:sldChg chg="modSp modNotes">
        <pc:chgData name="Lindsay Vautour" userId="S::lvautour@united-church.ca::e85a353d-2799-4edf-884d-40213d31629a" providerId="AD" clId="Web-{DD9DB36C-D0E4-22BF-D42E-DCBD495BA923}" dt="2025-02-25T19:19:59.937" v="61"/>
        <pc:sldMkLst>
          <pc:docMk/>
          <pc:sldMk cId="439127099" sldId="257"/>
        </pc:sldMkLst>
        <pc:spChg chg="mod">
          <ac:chgData name="Lindsay Vautour" userId="S::lvautour@united-church.ca::e85a353d-2799-4edf-884d-40213d31629a" providerId="AD" clId="Web-{DD9DB36C-D0E4-22BF-D42E-DCBD495BA923}" dt="2025-02-25T19:19:53.812" v="5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206AF2-33C8-87C6-9AB2-60E11BEBB84C}"/>
    <pc:docChg chg="modSld">
      <pc:chgData name="Lindsay Vautour" userId="S::lvautour@united-church.ca::e85a353d-2799-4edf-884d-40213d31629a" providerId="AD" clId="Web-{A9206AF2-33C8-87C6-9AB2-60E11BEBB84C}" dt="2025-03-11T14:35:07.155" v="20"/>
      <pc:docMkLst>
        <pc:docMk/>
      </pc:docMkLst>
      <pc:sldChg chg="modSp">
        <pc:chgData name="Lindsay Vautour" userId="S::lvautour@united-church.ca::e85a353d-2799-4edf-884d-40213d31629a" providerId="AD" clId="Web-{A9206AF2-33C8-87C6-9AB2-60E11BEBB84C}" dt="2025-03-11T14:11:17.417" v="11" actId="1076"/>
        <pc:sldMkLst>
          <pc:docMk/>
          <pc:sldMk cId="109857222" sldId="256"/>
        </pc:sldMkLst>
        <pc:spChg chg="mod">
          <ac:chgData name="Lindsay Vautour" userId="S::lvautour@united-church.ca::e85a353d-2799-4edf-884d-40213d31629a" providerId="AD" clId="Web-{A9206AF2-33C8-87C6-9AB2-60E11BEBB84C}" dt="2025-03-11T14:10:11.713" v="3" actId="20577"/>
          <ac:spMkLst>
            <pc:docMk/>
            <pc:sldMk cId="109857222" sldId="256"/>
            <ac:spMk id="2" creationId="{00000000-0000-0000-0000-000000000000}"/>
          </ac:spMkLst>
        </pc:spChg>
        <pc:spChg chg="mod">
          <ac:chgData name="Lindsay Vautour" userId="S::lvautour@united-church.ca::e85a353d-2799-4edf-884d-40213d31629a" providerId="AD" clId="Web-{A9206AF2-33C8-87C6-9AB2-60E11BEBB84C}" dt="2025-03-11T14:10:35.119" v="6" actId="20577"/>
          <ac:spMkLst>
            <pc:docMk/>
            <pc:sldMk cId="109857222" sldId="256"/>
            <ac:spMk id="3" creationId="{00000000-0000-0000-0000-000000000000}"/>
          </ac:spMkLst>
        </pc:spChg>
        <pc:picChg chg="mod">
          <ac:chgData name="Lindsay Vautour" userId="S::lvautour@united-church.ca::e85a353d-2799-4edf-884d-40213d31629a" providerId="AD" clId="Web-{A9206AF2-33C8-87C6-9AB2-60E11BEBB84C}" dt="2025-03-11T14:11:17.417" v="11" actId="1076"/>
          <ac:picMkLst>
            <pc:docMk/>
            <pc:sldMk cId="109857222" sldId="256"/>
            <ac:picMk id="4" creationId="{EB390720-4972-ACFB-6D0C-AA232816F88A}"/>
          </ac:picMkLst>
        </pc:picChg>
      </pc:sldChg>
      <pc:sldChg chg="modSp modNotes">
        <pc:chgData name="Lindsay Vautour" userId="S::lvautour@united-church.ca::e85a353d-2799-4edf-884d-40213d31629a" providerId="AD" clId="Web-{A9206AF2-33C8-87C6-9AB2-60E11BEBB84C}" dt="2025-03-11T14:35:07.155" v="20"/>
        <pc:sldMkLst>
          <pc:docMk/>
          <pc:sldMk cId="439127099" sldId="257"/>
        </pc:sldMkLst>
        <pc:spChg chg="mod">
          <ac:chgData name="Lindsay Vautour" userId="S::lvautour@united-church.ca::e85a353d-2799-4edf-884d-40213d31629a" providerId="AD" clId="Web-{A9206AF2-33C8-87C6-9AB2-60E11BEBB84C}" dt="2025-03-11T14:12:57.777" v="1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3C40AA19-8FB9-BB93-28C6-39E4F4C61EDC}"/>
    <pc:docChg chg="delSld modSld">
      <pc:chgData name="Lindsay Vautour" userId="S::lvautour@united-church.ca::e85a353d-2799-4edf-884d-40213d31629a" providerId="AD" clId="Web-{3C40AA19-8FB9-BB93-28C6-39E4F4C61EDC}" dt="2025-02-24T19:51:03.228" v="41" actId="1076"/>
      <pc:docMkLst>
        <pc:docMk/>
      </pc:docMkLst>
      <pc:sldChg chg="addSp delSp modSp mod setBg setClrOvrMap">
        <pc:chgData name="Lindsay Vautour" userId="S::lvautour@united-church.ca::e85a353d-2799-4edf-884d-40213d31629a" providerId="AD" clId="Web-{3C40AA19-8FB9-BB93-28C6-39E4F4C61EDC}" dt="2025-02-24T19:50:49.931" v="40" actId="1076"/>
        <pc:sldMkLst>
          <pc:docMk/>
          <pc:sldMk cId="109857222" sldId="256"/>
        </pc:sldMkLst>
        <pc:spChg chg="mod">
          <ac:chgData name="Lindsay Vautour" userId="S::lvautour@united-church.ca::e85a353d-2799-4edf-884d-40213d31629a" providerId="AD" clId="Web-{3C40AA19-8FB9-BB93-28C6-39E4F4C61EDC}" dt="2025-02-24T19:50:35.009" v="38" actId="1076"/>
          <ac:spMkLst>
            <pc:docMk/>
            <pc:sldMk cId="109857222" sldId="256"/>
            <ac:spMk id="2" creationId="{00000000-0000-0000-0000-000000000000}"/>
          </ac:spMkLst>
        </pc:spChg>
        <pc:spChg chg="mod">
          <ac:chgData name="Lindsay Vautour" userId="S::lvautour@united-church.ca::e85a353d-2799-4edf-884d-40213d31629a" providerId="AD" clId="Web-{3C40AA19-8FB9-BB93-28C6-39E4F4C61EDC}" dt="2025-02-24T19:50:49.931" v="40" actId="1076"/>
          <ac:spMkLst>
            <pc:docMk/>
            <pc:sldMk cId="109857222" sldId="256"/>
            <ac:spMk id="3" creationId="{00000000-0000-0000-0000-000000000000}"/>
          </ac:spMkLst>
        </pc:spChg>
        <pc:spChg chg="add del">
          <ac:chgData name="Lindsay Vautour" userId="S::lvautour@united-church.ca::e85a353d-2799-4edf-884d-40213d31629a" providerId="AD" clId="Web-{3C40AA19-8FB9-BB93-28C6-39E4F4C61EDC}" dt="2025-02-24T19:41:31.989" v="22"/>
          <ac:spMkLst>
            <pc:docMk/>
            <pc:sldMk cId="109857222" sldId="256"/>
            <ac:spMk id="9" creationId="{71B2258F-86CA-4D4D-8270-BC05FCDEBFB3}"/>
          </ac:spMkLst>
        </pc:spChg>
        <pc:spChg chg="add">
          <ac:chgData name="Lindsay Vautour" userId="S::lvautour@united-church.ca::e85a353d-2799-4edf-884d-40213d31629a" providerId="AD" clId="Web-{3C40AA19-8FB9-BB93-28C6-39E4F4C61EDC}" dt="2025-02-24T19:41:32.005" v="23"/>
          <ac:spMkLst>
            <pc:docMk/>
            <pc:sldMk cId="109857222" sldId="256"/>
            <ac:spMk id="11" creationId="{178FB36B-5BFE-42CA-BC60-1115E0D95EEC}"/>
          </ac:spMkLst>
        </pc:spChg>
        <pc:spChg chg="add">
          <ac:chgData name="Lindsay Vautour" userId="S::lvautour@united-church.ca::e85a353d-2799-4edf-884d-40213d31629a" providerId="AD" clId="Web-{3C40AA19-8FB9-BB93-28C6-39E4F4C61EDC}" dt="2025-02-24T19:41:32.005" v="23"/>
          <ac:spMkLst>
            <pc:docMk/>
            <pc:sldMk cId="109857222" sldId="256"/>
            <ac:spMk id="12" creationId="{ECC07320-C2CA-4E29-8481-9D9E143C7788}"/>
          </ac:spMkLst>
        </pc:spChg>
        <pc:picChg chg="add mod ord">
          <ac:chgData name="Lindsay Vautour" userId="S::lvautour@united-church.ca::e85a353d-2799-4edf-884d-40213d31629a" providerId="AD" clId="Web-{3C40AA19-8FB9-BB93-28C6-39E4F4C61EDC}" dt="2025-02-24T19:41:32.005" v="23"/>
          <ac:picMkLst>
            <pc:docMk/>
            <pc:sldMk cId="109857222" sldId="256"/>
            <ac:picMk id="4" creationId="{EB390720-4972-ACFB-6D0C-AA232816F88A}"/>
          </ac:picMkLst>
        </pc:picChg>
        <pc:picChg chg="add">
          <ac:chgData name="Lindsay Vautour" userId="S::lvautour@united-church.ca::e85a353d-2799-4edf-884d-40213d31629a" providerId="AD" clId="Web-{3C40AA19-8FB9-BB93-28C6-39E4F4C61EDC}" dt="2025-02-24T19:50:25.822" v="36"/>
          <ac:picMkLst>
            <pc:docMk/>
            <pc:sldMk cId="109857222" sldId="256"/>
            <ac:picMk id="6" creationId="{766552AE-41AF-C8FA-CB99-9FDA37AA9BAF}"/>
          </ac:picMkLst>
        </pc:picChg>
      </pc:sldChg>
      <pc:sldChg chg="addSp delSp modSp mod setBg setClrOvrMap">
        <pc:chgData name="Lindsay Vautour" userId="S::lvautour@united-church.ca::e85a353d-2799-4edf-884d-40213d31629a" providerId="AD" clId="Web-{3C40AA19-8FB9-BB93-28C6-39E4F4C61EDC}" dt="2025-02-24T19:51:03.228" v="41" actId="1076"/>
        <pc:sldMkLst>
          <pc:docMk/>
          <pc:sldMk cId="439127099" sldId="257"/>
        </pc:sldMkLst>
        <pc:spChg chg="mod">
          <ac:chgData name="Lindsay Vautour" userId="S::lvautour@united-church.ca::e85a353d-2799-4edf-884d-40213d31629a" providerId="AD" clId="Web-{3C40AA19-8FB9-BB93-28C6-39E4F4C61EDC}" dt="2025-02-24T19:51:03.228" v="41" actId="1076"/>
          <ac:spMkLst>
            <pc:docMk/>
            <pc:sldMk cId="439127099" sldId="257"/>
            <ac:spMk id="2" creationId="{AF778520-C6A6-D61D-298E-04B5099E0C4F}"/>
          </ac:spMkLst>
        </pc:spChg>
        <pc:spChg chg="add del">
          <ac:chgData name="Lindsay Vautour" userId="S::lvautour@united-church.ca::e85a353d-2799-4edf-884d-40213d31629a" providerId="AD" clId="Web-{3C40AA19-8FB9-BB93-28C6-39E4F4C61EDC}" dt="2025-02-24T19:48:43.008" v="32"/>
          <ac:spMkLst>
            <pc:docMk/>
            <pc:sldMk cId="439127099" sldId="257"/>
            <ac:spMk id="7" creationId="{577D6B2E-37A3-429E-A37C-F30ED6487282}"/>
          </ac:spMkLst>
        </pc:spChg>
        <pc:spChg chg="add del">
          <ac:chgData name="Lindsay Vautour" userId="S::lvautour@united-church.ca::e85a353d-2799-4edf-884d-40213d31629a" providerId="AD" clId="Web-{3C40AA19-8FB9-BB93-28C6-39E4F4C61EDC}" dt="2025-02-24T19:48:43.008" v="32"/>
          <ac:spMkLst>
            <pc:docMk/>
            <pc:sldMk cId="439127099" sldId="257"/>
            <ac:spMk id="9" creationId="{5CEAD642-85CF-4750-8432-7C80C901F001}"/>
          </ac:spMkLst>
        </pc:spChg>
        <pc:spChg chg="add del">
          <ac:chgData name="Lindsay Vautour" userId="S::lvautour@united-church.ca::e85a353d-2799-4edf-884d-40213d31629a" providerId="AD" clId="Web-{3C40AA19-8FB9-BB93-28C6-39E4F4C61EDC}" dt="2025-02-24T19:48:43.008" v="32"/>
          <ac:spMkLst>
            <pc:docMk/>
            <pc:sldMk cId="439127099" sldId="257"/>
            <ac:spMk id="11" creationId="{FA33EEAE-15D5-4119-8C1E-89D943F911EF}"/>
          </ac:spMkLst>
        </pc:spChg>
        <pc:spChg chg="add del">
          <ac:chgData name="Lindsay Vautour" userId="S::lvautour@united-church.ca::e85a353d-2799-4edf-884d-40213d31629a" providerId="AD" clId="Web-{3C40AA19-8FB9-BB93-28C6-39E4F4C61EDC}" dt="2025-02-24T19:48:43.008" v="32"/>
          <ac:spMkLst>
            <pc:docMk/>
            <pc:sldMk cId="439127099" sldId="257"/>
            <ac:spMk id="13" creationId="{730D8B3B-9B80-4025-B934-26DC7D7CD231}"/>
          </ac:spMkLst>
        </pc:spChg>
        <pc:spChg chg="add del">
          <ac:chgData name="Lindsay Vautour" userId="S::lvautour@united-church.ca::e85a353d-2799-4edf-884d-40213d31629a" providerId="AD" clId="Web-{3C40AA19-8FB9-BB93-28C6-39E4F4C61EDC}" dt="2025-02-24T19:48:43.008" v="32"/>
          <ac:spMkLst>
            <pc:docMk/>
            <pc:sldMk cId="439127099" sldId="257"/>
            <ac:spMk id="15" creationId="{1064D5D5-227B-4F66-9AEA-46F570E793BD}"/>
          </ac:spMkLst>
        </pc:spChg>
        <pc:spChg chg="add del">
          <ac:chgData name="Lindsay Vautour" userId="S::lvautour@united-church.ca::e85a353d-2799-4edf-884d-40213d31629a" providerId="AD" clId="Web-{3C40AA19-8FB9-BB93-28C6-39E4F4C61EDC}" dt="2025-02-24T19:48:43.008" v="32"/>
          <ac:spMkLst>
            <pc:docMk/>
            <pc:sldMk cId="439127099" sldId="257"/>
            <ac:spMk id="17" creationId="{646B67A4-D328-4747-A82B-65E84FA46368}"/>
          </ac:spMkLst>
        </pc:spChg>
        <pc:spChg chg="add del">
          <ac:chgData name="Lindsay Vautour" userId="S::lvautour@united-church.ca::e85a353d-2799-4edf-884d-40213d31629a" providerId="AD" clId="Web-{3C40AA19-8FB9-BB93-28C6-39E4F4C61EDC}" dt="2025-02-24T19:48:43.008" v="32"/>
          <ac:spMkLst>
            <pc:docMk/>
            <pc:sldMk cId="439127099" sldId="257"/>
            <ac:spMk id="19" creationId="{B5A1B09C-1565-46F8-B70F-621C5EB48A09}"/>
          </ac:spMkLst>
        </pc:spChg>
        <pc:spChg chg="add del">
          <ac:chgData name="Lindsay Vautour" userId="S::lvautour@united-church.ca::e85a353d-2799-4edf-884d-40213d31629a" providerId="AD" clId="Web-{3C40AA19-8FB9-BB93-28C6-39E4F4C61EDC}" dt="2025-02-24T19:48:43.008" v="32"/>
          <ac:spMkLst>
            <pc:docMk/>
            <pc:sldMk cId="439127099" sldId="257"/>
            <ac:spMk id="21" creationId="{8C516CC8-80AC-446C-A56E-9F54B7210402}"/>
          </ac:spMkLst>
        </pc:spChg>
        <pc:spChg chg="add">
          <ac:chgData name="Lindsay Vautour" userId="S::lvautour@united-church.ca::e85a353d-2799-4edf-884d-40213d31629a" providerId="AD" clId="Web-{3C40AA19-8FB9-BB93-28C6-39E4F4C61EDC}" dt="2025-02-24T19:48:43.008" v="33"/>
          <ac:spMkLst>
            <pc:docMk/>
            <pc:sldMk cId="439127099" sldId="257"/>
            <ac:spMk id="23" creationId="{66B332A4-D438-4773-A77F-5ED49A448D9D}"/>
          </ac:spMkLst>
        </pc:spChg>
        <pc:spChg chg="add">
          <ac:chgData name="Lindsay Vautour" userId="S::lvautour@united-church.ca::e85a353d-2799-4edf-884d-40213d31629a" providerId="AD" clId="Web-{3C40AA19-8FB9-BB93-28C6-39E4F4C61EDC}" dt="2025-02-24T19:48:43.008" v="33"/>
          <ac:spMkLst>
            <pc:docMk/>
            <pc:sldMk cId="439127099" sldId="257"/>
            <ac:spMk id="24" creationId="{DF9AD32D-FF05-44F4-BD4D-9CEE89B71EB9}"/>
          </ac:spMkLst>
        </pc:spChg>
        <pc:picChg chg="add mod">
          <ac:chgData name="Lindsay Vautour" userId="S::lvautour@united-church.ca::e85a353d-2799-4edf-884d-40213d31629a" providerId="AD" clId="Web-{3C40AA19-8FB9-BB93-28C6-39E4F4C61EDC}" dt="2025-02-24T19:50:22.806" v="35" actId="1076"/>
          <ac:picMkLst>
            <pc:docMk/>
            <pc:sldMk cId="439127099" sldId="257"/>
            <ac:picMk id="3" creationId="{75A71C43-DFAB-4522-09FD-A678BE6A8ECF}"/>
          </ac:picMkLst>
        </pc:picChg>
      </pc:sldChg>
      <pc:sldChg chg="del">
        <pc:chgData name="Lindsay Vautour" userId="S::lvautour@united-church.ca::e85a353d-2799-4edf-884d-40213d31629a" providerId="AD" clId="Web-{3C40AA19-8FB9-BB93-28C6-39E4F4C61EDC}" dt="2025-02-24T19:39:21.535" v="0"/>
        <pc:sldMkLst>
          <pc:docMk/>
          <pc:sldMk cId="4283170873" sldId="258"/>
        </pc:sldMkLst>
      </pc:sldChg>
      <pc:sldChg chg="del">
        <pc:chgData name="Lindsay Vautour" userId="S::lvautour@united-church.ca::e85a353d-2799-4edf-884d-40213d31629a" providerId="AD" clId="Web-{3C40AA19-8FB9-BB93-28C6-39E4F4C61EDC}" dt="2025-02-24T19:39:22.582" v="1"/>
        <pc:sldMkLst>
          <pc:docMk/>
          <pc:sldMk cId="1784522442" sldId="259"/>
        </pc:sldMkLst>
      </pc:sldChg>
      <pc:sldChg chg="del">
        <pc:chgData name="Lindsay Vautour" userId="S::lvautour@united-church.ca::e85a353d-2799-4edf-884d-40213d31629a" providerId="AD" clId="Web-{3C40AA19-8FB9-BB93-28C6-39E4F4C61EDC}" dt="2025-02-24T19:39:23.160" v="2"/>
        <pc:sldMkLst>
          <pc:docMk/>
          <pc:sldMk cId="4155905485"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t>
            </a:r>
            <a:r>
              <a:rPr lang="en-US" err="1"/>
              <a:t>Mamawe</a:t>
            </a:r>
            <a:r>
              <a:rPr lang="en-US"/>
              <a:t> Ota </a:t>
            </a:r>
            <a:r>
              <a:rPr lang="en-US" err="1"/>
              <a:t>Askihk</a:t>
            </a:r>
            <a:r>
              <a:rPr lang="en-US"/>
              <a:t>, the land is more than a backdrop. It’s a sacred space where Indigenous children, youth, and families reconnect with culture, language, and one another.</a:t>
            </a:r>
          </a:p>
          <a:p>
            <a:endParaRPr lang="en-US" dirty="0"/>
          </a:p>
          <a:p>
            <a:r>
              <a:rPr lang="en-US" dirty="0"/>
              <a:t>Hosted by Sandy-Saulteaux Spiritual Centre and supported by your Mission and Service gifts, the 2023 summer gathering brought together 31 participants, supported by a team of staff, Knowledge Keepers, and youth leaders. From the first day, participants began building a community grounded in sharing, learning, and ceremony.</a:t>
            </a:r>
            <a:endParaRPr lang="en-US" dirty="0">
              <a:ea typeface="Calibri" panose="020F0502020204030204"/>
              <a:cs typeface="Calibri" panose="020F0502020204030204"/>
            </a:endParaRPr>
          </a:p>
          <a:p>
            <a:endParaRPr lang="en-US" dirty="0"/>
          </a:p>
          <a:p>
            <a:r>
              <a:rPr lang="en-US" dirty="0"/>
              <a:t>Workshops throughout the week included cultural teachings, hands-on skills like soapmaking and meat smoking, and powerful ceremonies, such as sweat lodges led by Knowledge Keeper Melody. Youth helped prepare medicines, served as firekeepers, and took part in every element of the lodge, deepening their understanding of tradition while finding a place of belonging.</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t>Each evening, the group gathered around the sacred fire, where Knowledge Keeper Carla led drum songs and stories. The sound of the grandfather drum carried through the air as learning and healing wove through the circle.</a:t>
            </a:r>
            <a:endParaRPr lang="en-US" dirty="0">
              <a:ea typeface="Calibri" panose="020F0502020204030204"/>
              <a:cs typeface="Calibri" panose="020F0502020204030204"/>
            </a:endParaRPr>
          </a:p>
          <a:p>
            <a:endParaRPr lang="en-US" dirty="0"/>
          </a:p>
          <a:p>
            <a:r>
              <a:rPr lang="en-US" dirty="0"/>
              <a:t>The presence and engagement of the </a:t>
            </a:r>
            <a:r>
              <a:rPr lang="en-US" dirty="0" err="1"/>
              <a:t>Neechi</a:t>
            </a:r>
            <a:r>
              <a:rPr lang="en-US" dirty="0"/>
              <a:t> Youth Camp was central to the week’s success. These young leaders, many of whom returned in mentorship roles, participated in every activity and helped shape the program itself. Their voices, ideas, and enthusiasm brought energy and vision to the gathering. One participant reflected on how meaningful it was to feel part of something so connected: “Yes, in a way it reminds me that I am connected to people and not alone.”</a:t>
            </a:r>
            <a:endParaRPr lang="en-US" dirty="0">
              <a:ea typeface="Calibri"/>
              <a:cs typeface="Calibri"/>
            </a:endParaRPr>
          </a:p>
          <a:p>
            <a:endParaRPr lang="en-US" dirty="0"/>
          </a:p>
          <a:p>
            <a:r>
              <a:rPr lang="en-US" dirty="0"/>
              <a:t>The gathering was also deeply intergenerational. One participant, a Sixties Scoop survivor and niece of residential school survivors, joined with her great-niece to reconnect with culture and family. She found the experience, particularly the sweat lodge, to be profoundly healing.</a:t>
            </a:r>
            <a:endParaRPr lang="en-US" dirty="0">
              <a:ea typeface="Calibri"/>
              <a:cs typeface="Calibri"/>
            </a:endParaRPr>
          </a:p>
          <a:p>
            <a:endParaRPr lang="en-US" dirty="0"/>
          </a:p>
          <a:p>
            <a:r>
              <a:rPr lang="en-US" dirty="0"/>
              <a:t>There were many stories of transformation. Participants spoke of feeling safe, learning in hands-on ways that resonated deeply, and experiencing a sense of community that stayed with them long after the week ended.</a:t>
            </a:r>
            <a:endParaRPr lang="en-US" dirty="0">
              <a:ea typeface="Calibri"/>
              <a:cs typeface="Calibri"/>
            </a:endParaRPr>
          </a:p>
          <a:p>
            <a:endParaRPr lang="en-US" dirty="0"/>
          </a:p>
          <a:p>
            <a:r>
              <a:rPr lang="en-US" dirty="0"/>
              <a:t>Thank you for supporting the Healing Fund through Mission and Service. Your generosity makes gatherings like </a:t>
            </a:r>
            <a:r>
              <a:rPr lang="en-US" dirty="0" err="1"/>
              <a:t>Mamawe</a:t>
            </a:r>
            <a:r>
              <a:rPr lang="en-US" dirty="0"/>
              <a:t> Ota </a:t>
            </a:r>
            <a:r>
              <a:rPr lang="en-US" dirty="0" err="1"/>
              <a:t>Askihk</a:t>
            </a:r>
            <a:r>
              <a:rPr lang="en-US" dirty="0"/>
              <a:t> possible, creating space for cultural renewal, healing, and deep connection across generations.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itting on a bench with another person sitting on a bench&#10;&#10;AI-generated content may be incorrect.">
            <a:extLst>
              <a:ext uri="{FF2B5EF4-FFF2-40B4-BE49-F238E27FC236}">
                <a16:creationId xmlns:a16="http://schemas.microsoft.com/office/drawing/2014/main" id="{EB390720-4972-ACFB-6D0C-AA232816F88A}"/>
              </a:ext>
            </a:extLst>
          </p:cNvPr>
          <p:cNvPicPr>
            <a:picLocks noChangeAspect="1"/>
          </p:cNvPicPr>
          <p:nvPr/>
        </p:nvPicPr>
        <p:blipFill>
          <a:blip r:embed="rId2"/>
          <a:srcRect t="14539" b="14539"/>
          <a:stretch/>
        </p:blipFill>
        <p:spPr>
          <a:xfrm>
            <a:off x="-1204934"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165957" y="672940"/>
            <a:ext cx="5007865" cy="3140235"/>
          </a:xfrm>
          <a:noFill/>
        </p:spPr>
        <p:txBody>
          <a:bodyPr>
            <a:normAutofit/>
          </a:bodyPr>
          <a:lstStyle/>
          <a:p>
            <a:r>
              <a:rPr lang="en-US" sz="5200" b="1" dirty="0">
                <a:ea typeface="+mj-lt"/>
                <a:cs typeface="+mj-lt"/>
              </a:rPr>
              <a:t>Gathering to Remember, Reconnect, and Renew</a:t>
            </a:r>
            <a:endParaRPr lang="en-US" b="1" dirty="0">
              <a:ea typeface="+mj-lt"/>
              <a:cs typeface="+mj-lt"/>
            </a:endParaRPr>
          </a:p>
        </p:txBody>
      </p:sp>
      <p:sp>
        <p:nvSpPr>
          <p:cNvPr id="3" name="Subtitle 2"/>
          <p:cNvSpPr>
            <a:spLocks noGrp="1"/>
          </p:cNvSpPr>
          <p:nvPr>
            <p:ph type="subTitle" idx="1"/>
          </p:nvPr>
        </p:nvSpPr>
        <p:spPr>
          <a:xfrm>
            <a:off x="7165958" y="4036275"/>
            <a:ext cx="5007866" cy="1485319"/>
          </a:xfrm>
          <a:noFill/>
        </p:spPr>
        <p:txBody>
          <a:bodyPr vert="horz" lIns="91440" tIns="45720" rIns="91440" bIns="45720" rtlCol="0" anchor="t">
            <a:normAutofit/>
          </a:bodyPr>
          <a:lstStyle/>
          <a:p>
            <a:r>
              <a:rPr lang="en-US" i="1" dirty="0" err="1">
                <a:ea typeface="+mn-lt"/>
                <a:cs typeface="+mn-lt"/>
              </a:rPr>
              <a:t>Mamawe</a:t>
            </a:r>
            <a:r>
              <a:rPr lang="en-US" i="1" dirty="0">
                <a:ea typeface="+mn-lt"/>
                <a:cs typeface="+mn-lt"/>
              </a:rPr>
              <a:t> Ota </a:t>
            </a:r>
            <a:r>
              <a:rPr lang="en-US" i="1" dirty="0" err="1">
                <a:ea typeface="+mn-lt"/>
                <a:cs typeface="+mn-lt"/>
              </a:rPr>
              <a:t>Askihk</a:t>
            </a:r>
            <a:r>
              <a:rPr lang="en-US" i="1" dirty="0">
                <a:ea typeface="+mn-lt"/>
                <a:cs typeface="+mn-lt"/>
              </a:rPr>
              <a:t> </a:t>
            </a:r>
            <a:endParaRPr lang="en-US" i="1"/>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fontScale="90000"/>
          </a:bodyPr>
          <a:lstStyle/>
          <a:p>
            <a:pPr algn="ctr"/>
            <a:r>
              <a:rPr lang="en-US" sz="4600" dirty="0">
                <a:solidFill>
                  <a:schemeClr val="bg1">
                    <a:lumMod val="95000"/>
                    <a:lumOff val="5000"/>
                  </a:schemeClr>
                </a:solidFill>
                <a:ea typeface="+mj-lt"/>
                <a:cs typeface="+mj-lt"/>
              </a:rPr>
              <a:t>Thanks to your support through the Healing Fund, the 2023 </a:t>
            </a:r>
            <a:r>
              <a:rPr lang="en-US" sz="4600" dirty="0" err="1">
                <a:solidFill>
                  <a:schemeClr val="bg1">
                    <a:lumMod val="95000"/>
                    <a:lumOff val="5000"/>
                  </a:schemeClr>
                </a:solidFill>
                <a:ea typeface="+mj-lt"/>
                <a:cs typeface="+mj-lt"/>
              </a:rPr>
              <a:t>Mamawe</a:t>
            </a:r>
            <a:r>
              <a:rPr lang="en-US" sz="4600" dirty="0">
                <a:solidFill>
                  <a:schemeClr val="bg1">
                    <a:lumMod val="95000"/>
                    <a:lumOff val="5000"/>
                  </a:schemeClr>
                </a:solidFill>
                <a:ea typeface="+mj-lt"/>
                <a:cs typeface="+mj-lt"/>
              </a:rPr>
              <a:t> Ota </a:t>
            </a:r>
            <a:r>
              <a:rPr lang="en-US" sz="4600" dirty="0" err="1">
                <a:solidFill>
                  <a:schemeClr val="bg1">
                    <a:lumMod val="95000"/>
                    <a:lumOff val="5000"/>
                  </a:schemeClr>
                </a:solidFill>
                <a:ea typeface="+mj-lt"/>
                <a:cs typeface="+mj-lt"/>
              </a:rPr>
              <a:t>Askihk</a:t>
            </a:r>
            <a:r>
              <a:rPr lang="en-US" sz="4600" dirty="0">
                <a:solidFill>
                  <a:schemeClr val="bg1">
                    <a:lumMod val="95000"/>
                    <a:lumOff val="5000"/>
                  </a:schemeClr>
                </a:solidFill>
                <a:ea typeface="+mj-lt"/>
                <a:cs typeface="+mj-lt"/>
              </a:rPr>
              <a:t> gathering created space for Indigenous cultural renewal, healing, and connection, and your generosity continues to make this sacred work possible.</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49760f1bb5ef71721dc2db7cbb874003">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784f4a7c7f553042fa05c82cb60094a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5415F9B3-F6C2-4A48-B987-5425B96B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3.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4.xml><?xml version="1.0" encoding="utf-8"?>
<ds:datastoreItem xmlns:ds="http://schemas.openxmlformats.org/officeDocument/2006/customXml" ds:itemID="{F54A8DDB-0711-41F2-8677-46A3DBE4AD19}">
  <ds:schemaRefs>
    <ds:schemaRef ds:uri="http://purl.org/dc/elements/1.1/"/>
    <ds:schemaRef ds:uri="http://purl.org/dc/dcmitype/"/>
    <ds:schemaRef ds:uri="http://purl.org/dc/terms/"/>
    <ds:schemaRef ds:uri="http://schemas.microsoft.com/office/2006/documentManagement/types"/>
    <ds:schemaRef ds:uri="eb6d8c5d-5b31-4807-8756-a31b61bec20d"/>
    <ds:schemaRef ds:uri="f235ab88-6d95-44b4-9fae-e6e389b95fc3"/>
    <ds:schemaRef ds:uri="http://schemas.microsoft.com/office/infopath/2007/PartnerControls"/>
    <ds:schemaRef ds:uri="http://schemas.openxmlformats.org/package/2006/metadata/core-properties"/>
    <ds:schemaRef ds:uri="51dc2e4b-bf63-4bda-b747-c27924f79ae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451</Words>
  <Application>Microsoft Office PowerPoint</Application>
  <PresentationFormat>Widescreen</PresentationFormat>
  <Paragraphs>19</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Gathering to Remember, Reconnect, and Renew</vt:lpstr>
      <vt:lpstr>Thanks to your support through the Healing Fund, the 2023 Mamawe Ota Askihk gathering created space for Indigenous cultural renewal, healing, and connection, and your generosity continues to make this sacred work possible.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Stories - June 22 Gathering to Remember, Reconnect, and Renew</dc:title>
  <dc:creator>The United Church of Canada</dc:creator>
  <cp:lastModifiedBy>Cara James</cp:lastModifiedBy>
  <cp:revision>112</cp:revision>
  <dcterms:created xsi:type="dcterms:W3CDTF">2025-02-11T15:15:10Z</dcterms:created>
  <dcterms:modified xsi:type="dcterms:W3CDTF">2025-05-14T18:17:50Z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