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8"/>
  </p:notesMasterIdLst>
  <p:sldIdLst>
    <p:sldId id="256"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E7874E-FBD4-7EAB-4EBC-715D496BFAA7}" v="49" dt="2025-05-14T14:10:00.8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111" d="100"/>
          <a:sy n="111" d="100"/>
        </p:scale>
        <p:origin x="51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ay Vautour" userId="S::lvautour@united-church.ca::e85a353d-2799-4edf-884d-40213d31629a" providerId="AD" clId="Web-{2B52339C-6503-CC24-4926-0F2D2F3073F4}"/>
    <pc:docChg chg="addSld delSld modSld">
      <pc:chgData name="Lindsay Vautour" userId="S::lvautour@united-church.ca::e85a353d-2799-4edf-884d-40213d31629a" providerId="AD" clId="Web-{2B52339C-6503-CC24-4926-0F2D2F3073F4}" dt="2025-02-12T13:43:01.090" v="42"/>
      <pc:docMkLst>
        <pc:docMk/>
      </pc:docMkLst>
      <pc:sldChg chg="modSp">
        <pc:chgData name="Lindsay Vautour" userId="S::lvautour@united-church.ca::e85a353d-2799-4edf-884d-40213d31629a" providerId="AD" clId="Web-{2B52339C-6503-CC24-4926-0F2D2F3073F4}" dt="2025-02-12T13:42:28.153" v="24" actId="20577"/>
        <pc:sldMkLst>
          <pc:docMk/>
          <pc:sldMk cId="109857222" sldId="256"/>
        </pc:sldMkLst>
        <pc:spChg chg="mod">
          <ac:chgData name="Lindsay Vautour" userId="S::lvautour@united-church.ca::e85a353d-2799-4edf-884d-40213d31629a" providerId="AD" clId="Web-{2B52339C-6503-CC24-4926-0F2D2F3073F4}" dt="2025-02-12T13:42:07.856" v="7" actId="20577"/>
          <ac:spMkLst>
            <pc:docMk/>
            <pc:sldMk cId="109857222" sldId="256"/>
            <ac:spMk id="2" creationId="{00000000-0000-0000-0000-000000000000}"/>
          </ac:spMkLst>
        </pc:spChg>
        <pc:spChg chg="mod">
          <ac:chgData name="Lindsay Vautour" userId="S::lvautour@united-church.ca::e85a353d-2799-4edf-884d-40213d31629a" providerId="AD" clId="Web-{2B52339C-6503-CC24-4926-0F2D2F3073F4}" dt="2025-02-12T13:42:28.153" v="24" actId="20577"/>
          <ac:spMkLst>
            <pc:docMk/>
            <pc:sldMk cId="109857222" sldId="256"/>
            <ac:spMk id="3" creationId="{00000000-0000-0000-0000-000000000000}"/>
          </ac:spMkLst>
        </pc:spChg>
      </pc:sldChg>
      <pc:sldChg chg="delSp modSp new">
        <pc:chgData name="Lindsay Vautour" userId="S::lvautour@united-church.ca::e85a353d-2799-4edf-884d-40213d31629a" providerId="AD" clId="Web-{2B52339C-6503-CC24-4926-0F2D2F3073F4}" dt="2025-02-12T13:43:01.090" v="42"/>
        <pc:sldMkLst>
          <pc:docMk/>
          <pc:sldMk cId="439127099" sldId="257"/>
        </pc:sldMkLst>
        <pc:spChg chg="mod">
          <ac:chgData name="Lindsay Vautour" userId="S::lvautour@united-church.ca::e85a353d-2799-4edf-884d-40213d31629a" providerId="AD" clId="Web-{2B52339C-6503-CC24-4926-0F2D2F3073F4}" dt="2025-02-12T13:43:01.090" v="42"/>
          <ac:spMkLst>
            <pc:docMk/>
            <pc:sldMk cId="439127099" sldId="257"/>
            <ac:spMk id="2" creationId="{AF778520-C6A6-D61D-298E-04B5099E0C4F}"/>
          </ac:spMkLst>
        </pc:spChg>
        <pc:spChg chg="del">
          <ac:chgData name="Lindsay Vautour" userId="S::lvautour@united-church.ca::e85a353d-2799-4edf-884d-40213d31629a" providerId="AD" clId="Web-{2B52339C-6503-CC24-4926-0F2D2F3073F4}" dt="2025-02-12T13:42:47.700" v="39"/>
          <ac:spMkLst>
            <pc:docMk/>
            <pc:sldMk cId="439127099" sldId="257"/>
            <ac:spMk id="3" creationId="{6AF38191-07E1-2E67-547D-761422DF7A2A}"/>
          </ac:spMkLst>
        </pc:spChg>
      </pc:sldChg>
      <pc:sldChg chg="modSp new del">
        <pc:chgData name="Lindsay Vautour" userId="S::lvautour@united-church.ca::e85a353d-2799-4edf-884d-40213d31629a" providerId="AD" clId="Web-{2B52339C-6503-CC24-4926-0F2D2F3073F4}" dt="2025-02-12T13:42:34.137" v="30"/>
        <pc:sldMkLst>
          <pc:docMk/>
          <pc:sldMk cId="4206848432" sldId="257"/>
        </pc:sldMkLst>
        <pc:spChg chg="mod">
          <ac:chgData name="Lindsay Vautour" userId="S::lvautour@united-church.ca::e85a353d-2799-4edf-884d-40213d31629a" providerId="AD" clId="Web-{2B52339C-6503-CC24-4926-0F2D2F3073F4}" dt="2025-02-12T13:42:33.653" v="29" actId="20577"/>
          <ac:spMkLst>
            <pc:docMk/>
            <pc:sldMk cId="4206848432" sldId="257"/>
            <ac:spMk id="3" creationId="{FC5B5033-B20D-6F88-D1AC-685B8E54D0AA}"/>
          </ac:spMkLst>
        </pc:spChg>
      </pc:sldChg>
    </pc:docChg>
  </pc:docChgLst>
  <pc:docChgLst>
    <pc:chgData name="Lindsay Vautour" userId="S::lvautour@united-church.ca::e85a353d-2799-4edf-884d-40213d31629a" providerId="AD" clId="Web-{F2E334D3-6E1C-D709-A79B-996BEC801833}"/>
    <pc:docChg chg="modSld">
      <pc:chgData name="Lindsay Vautour" userId="S::lvautour@united-church.ca::e85a353d-2799-4edf-884d-40213d31629a" providerId="AD" clId="Web-{F2E334D3-6E1C-D709-A79B-996BEC801833}" dt="2025-02-25T14:45:42.586" v="4" actId="1076"/>
      <pc:docMkLst>
        <pc:docMk/>
      </pc:docMkLst>
      <pc:sldChg chg="modSp">
        <pc:chgData name="Lindsay Vautour" userId="S::lvautour@united-church.ca::e85a353d-2799-4edf-884d-40213d31629a" providerId="AD" clId="Web-{F2E334D3-6E1C-D709-A79B-996BEC801833}" dt="2025-02-25T14:45:42.586" v="4" actId="1076"/>
        <pc:sldMkLst>
          <pc:docMk/>
          <pc:sldMk cId="439127099" sldId="257"/>
        </pc:sldMkLst>
        <pc:spChg chg="mod">
          <ac:chgData name="Lindsay Vautour" userId="S::lvautour@united-church.ca::e85a353d-2799-4edf-884d-40213d31629a" providerId="AD" clId="Web-{F2E334D3-6E1C-D709-A79B-996BEC801833}" dt="2025-02-25T14:45:42.586" v="4" actId="1076"/>
          <ac:spMkLst>
            <pc:docMk/>
            <pc:sldMk cId="439127099" sldId="257"/>
            <ac:spMk id="2" creationId="{AF778520-C6A6-D61D-298E-04B5099E0C4F}"/>
          </ac:spMkLst>
        </pc:spChg>
      </pc:sldChg>
    </pc:docChg>
  </pc:docChgLst>
  <pc:docChgLst>
    <pc:chgData name="Lindsay Vautour" userId="S::lvautour@united-church.ca::e85a353d-2799-4edf-884d-40213d31629a" providerId="AD" clId="Web-{334F2729-1DB5-9084-DB44-3C85306318B6}"/>
    <pc:docChg chg="addSld delSld modSld">
      <pc:chgData name="Lindsay Vautour" userId="S::lvautour@united-church.ca::e85a353d-2799-4edf-884d-40213d31629a" providerId="AD" clId="Web-{334F2729-1DB5-9084-DB44-3C85306318B6}" dt="2025-02-13T16:44:24.418" v="20" actId="20577"/>
      <pc:docMkLst>
        <pc:docMk/>
      </pc:docMkLst>
      <pc:sldChg chg="new del">
        <pc:chgData name="Lindsay Vautour" userId="S::lvautour@united-church.ca::e85a353d-2799-4edf-884d-40213d31629a" providerId="AD" clId="Web-{334F2729-1DB5-9084-DB44-3C85306318B6}" dt="2025-02-13T16:42:45.056" v="1"/>
        <pc:sldMkLst>
          <pc:docMk/>
          <pc:sldMk cId="2068576641" sldId="258"/>
        </pc:sldMkLst>
      </pc:sldChg>
      <pc:sldChg chg="modSp add replId">
        <pc:chgData name="Lindsay Vautour" userId="S::lvautour@united-church.ca::e85a353d-2799-4edf-884d-40213d31629a" providerId="AD" clId="Web-{334F2729-1DB5-9084-DB44-3C85306318B6}" dt="2025-02-13T16:43:13.010" v="9" actId="20577"/>
        <pc:sldMkLst>
          <pc:docMk/>
          <pc:sldMk cId="4283170873" sldId="258"/>
        </pc:sldMkLst>
        <pc:spChg chg="mod">
          <ac:chgData name="Lindsay Vautour" userId="S::lvautour@united-church.ca::e85a353d-2799-4edf-884d-40213d31629a" providerId="AD" clId="Web-{334F2729-1DB5-9084-DB44-3C85306318B6}" dt="2025-02-13T16:43:13.010" v="9" actId="20577"/>
          <ac:spMkLst>
            <pc:docMk/>
            <pc:sldMk cId="4283170873" sldId="258"/>
            <ac:spMk id="2" creationId="{5C2F951E-D7C7-7B8D-7536-E4316CADCC4E}"/>
          </ac:spMkLst>
        </pc:spChg>
      </pc:sldChg>
      <pc:sldChg chg="modSp add replId">
        <pc:chgData name="Lindsay Vautour" userId="S::lvautour@united-church.ca::e85a353d-2799-4edf-884d-40213d31629a" providerId="AD" clId="Web-{334F2729-1DB5-9084-DB44-3C85306318B6}" dt="2025-02-13T16:43:58.511" v="13" actId="20577"/>
        <pc:sldMkLst>
          <pc:docMk/>
          <pc:sldMk cId="1784522442" sldId="259"/>
        </pc:sldMkLst>
        <pc:spChg chg="mod">
          <ac:chgData name="Lindsay Vautour" userId="S::lvautour@united-church.ca::e85a353d-2799-4edf-884d-40213d31629a" providerId="AD" clId="Web-{334F2729-1DB5-9084-DB44-3C85306318B6}" dt="2025-02-13T16:43:58.511" v="13" actId="20577"/>
          <ac:spMkLst>
            <pc:docMk/>
            <pc:sldMk cId="1784522442" sldId="259"/>
            <ac:spMk id="2" creationId="{09BE5E3F-925A-82EA-C86B-733BDEAF0ED4}"/>
          </ac:spMkLst>
        </pc:spChg>
      </pc:sldChg>
      <pc:sldChg chg="modSp add replId">
        <pc:chgData name="Lindsay Vautour" userId="S::lvautour@united-church.ca::e85a353d-2799-4edf-884d-40213d31629a" providerId="AD" clId="Web-{334F2729-1DB5-9084-DB44-3C85306318B6}" dt="2025-02-13T16:44:24.418" v="20" actId="20577"/>
        <pc:sldMkLst>
          <pc:docMk/>
          <pc:sldMk cId="4155905485" sldId="260"/>
        </pc:sldMkLst>
        <pc:spChg chg="mod">
          <ac:chgData name="Lindsay Vautour" userId="S::lvautour@united-church.ca::e85a353d-2799-4edf-884d-40213d31629a" providerId="AD" clId="Web-{334F2729-1DB5-9084-DB44-3C85306318B6}" dt="2025-02-13T16:44:24.418" v="20" actId="20577"/>
          <ac:spMkLst>
            <pc:docMk/>
            <pc:sldMk cId="4155905485" sldId="260"/>
            <ac:spMk id="2" creationId="{E5F96C65-E56D-E5B4-4CD1-788D9E6C9536}"/>
          </ac:spMkLst>
        </pc:spChg>
      </pc:sldChg>
    </pc:docChg>
  </pc:docChgLst>
  <pc:docChgLst>
    <pc:chgData name="Lindsay Vautour" userId="S::lvautour@united-church.ca::e85a353d-2799-4edf-884d-40213d31629a" providerId="AD" clId="Web-{05E7874E-FBD4-7EAB-4EBC-715D496BFAA7}"/>
    <pc:docChg chg="modSld">
      <pc:chgData name="Lindsay Vautour" userId="S::lvautour@united-church.ca::e85a353d-2799-4edf-884d-40213d31629a" providerId="AD" clId="Web-{05E7874E-FBD4-7EAB-4EBC-715D496BFAA7}" dt="2025-05-14T14:10:38.117" v="57"/>
      <pc:docMkLst>
        <pc:docMk/>
      </pc:docMkLst>
      <pc:sldChg chg="addSp delSp modSp">
        <pc:chgData name="Lindsay Vautour" userId="S::lvautour@united-church.ca::e85a353d-2799-4edf-884d-40213d31629a" providerId="AD" clId="Web-{05E7874E-FBD4-7EAB-4EBC-715D496BFAA7}" dt="2025-05-14T14:08:30.192" v="26" actId="1076"/>
        <pc:sldMkLst>
          <pc:docMk/>
          <pc:sldMk cId="109857222" sldId="256"/>
        </pc:sldMkLst>
        <pc:spChg chg="mod">
          <ac:chgData name="Lindsay Vautour" userId="S::lvautour@united-church.ca::e85a353d-2799-4edf-884d-40213d31629a" providerId="AD" clId="Web-{05E7874E-FBD4-7EAB-4EBC-715D496BFAA7}" dt="2025-05-14T14:08:19.145" v="24" actId="14100"/>
          <ac:spMkLst>
            <pc:docMk/>
            <pc:sldMk cId="109857222" sldId="256"/>
            <ac:spMk id="2" creationId="{00000000-0000-0000-0000-000000000000}"/>
          </ac:spMkLst>
        </pc:spChg>
        <pc:spChg chg="mod">
          <ac:chgData name="Lindsay Vautour" userId="S::lvautour@united-church.ca::e85a353d-2799-4edf-884d-40213d31629a" providerId="AD" clId="Web-{05E7874E-FBD4-7EAB-4EBC-715D496BFAA7}" dt="2025-05-14T14:08:30.192" v="26" actId="1076"/>
          <ac:spMkLst>
            <pc:docMk/>
            <pc:sldMk cId="109857222" sldId="256"/>
            <ac:spMk id="3" creationId="{00000000-0000-0000-0000-000000000000}"/>
          </ac:spMkLst>
        </pc:spChg>
        <pc:picChg chg="mod">
          <ac:chgData name="Lindsay Vautour" userId="S::lvautour@united-church.ca::e85a353d-2799-4edf-884d-40213d31629a" providerId="AD" clId="Web-{05E7874E-FBD4-7EAB-4EBC-715D496BFAA7}" dt="2025-05-14T14:08:10.176" v="23"/>
          <ac:picMkLst>
            <pc:docMk/>
            <pc:sldMk cId="109857222" sldId="256"/>
            <ac:picMk id="4" creationId="{EB390720-4972-ACFB-6D0C-AA232816F88A}"/>
          </ac:picMkLst>
        </pc:picChg>
        <pc:picChg chg="add del mod">
          <ac:chgData name="Lindsay Vautour" userId="S::lvautour@united-church.ca::e85a353d-2799-4edf-884d-40213d31629a" providerId="AD" clId="Web-{05E7874E-FBD4-7EAB-4EBC-715D496BFAA7}" dt="2025-05-14T14:07:48.347" v="22"/>
          <ac:picMkLst>
            <pc:docMk/>
            <pc:sldMk cId="109857222" sldId="256"/>
            <ac:picMk id="5" creationId="{D4489407-0D73-F068-E8FE-46AE35A012A2}"/>
          </ac:picMkLst>
        </pc:picChg>
      </pc:sldChg>
      <pc:sldChg chg="modSp modNotes">
        <pc:chgData name="Lindsay Vautour" userId="S::lvautour@united-church.ca::e85a353d-2799-4edf-884d-40213d31629a" providerId="AD" clId="Web-{05E7874E-FBD4-7EAB-4EBC-715D496BFAA7}" dt="2025-05-14T14:10:38.117" v="57"/>
        <pc:sldMkLst>
          <pc:docMk/>
          <pc:sldMk cId="439127099" sldId="257"/>
        </pc:sldMkLst>
        <pc:spChg chg="mod">
          <ac:chgData name="Lindsay Vautour" userId="S::lvautour@united-church.ca::e85a353d-2799-4edf-884d-40213d31629a" providerId="AD" clId="Web-{05E7874E-FBD4-7EAB-4EBC-715D496BFAA7}" dt="2025-05-14T14:10:00.351" v="45"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A968CF64-4485-08D0-2408-010651481A5D}"/>
    <pc:docChg chg="modSld">
      <pc:chgData name="Lindsay Vautour" userId="S::lvautour@united-church.ca::e85a353d-2799-4edf-884d-40213d31629a" providerId="AD" clId="Web-{A968CF64-4485-08D0-2408-010651481A5D}" dt="2025-02-25T14:55:17.798" v="3"/>
      <pc:docMkLst>
        <pc:docMk/>
      </pc:docMkLst>
      <pc:sldChg chg="modNotes">
        <pc:chgData name="Lindsay Vautour" userId="S::lvautour@united-church.ca::e85a353d-2799-4edf-884d-40213d31629a" providerId="AD" clId="Web-{A968CF64-4485-08D0-2408-010651481A5D}" dt="2025-02-25T14:55:17.798" v="3"/>
        <pc:sldMkLst>
          <pc:docMk/>
          <pc:sldMk cId="439127099" sldId="257"/>
        </pc:sldMkLst>
      </pc:sldChg>
    </pc:docChg>
  </pc:docChgLst>
  <pc:docChgLst>
    <pc:chgData name="Lindsay Vautour" userId="S::lvautour@united-church.ca::e85a353d-2799-4edf-884d-40213d31629a" providerId="AD" clId="Web-{DD9DB36C-D0E4-22BF-D42E-DCBD495BA923}"/>
    <pc:docChg chg="modSld">
      <pc:chgData name="Lindsay Vautour" userId="S::lvautour@united-church.ca::e85a353d-2799-4edf-884d-40213d31629a" providerId="AD" clId="Web-{DD9DB36C-D0E4-22BF-D42E-DCBD495BA923}" dt="2025-02-25T19:19:59.937" v="61"/>
      <pc:docMkLst>
        <pc:docMk/>
      </pc:docMkLst>
      <pc:sldChg chg="addSp delSp modSp">
        <pc:chgData name="Lindsay Vautour" userId="S::lvautour@united-church.ca::e85a353d-2799-4edf-884d-40213d31629a" providerId="AD" clId="Web-{DD9DB36C-D0E4-22BF-D42E-DCBD495BA923}" dt="2025-02-25T19:19:24.343" v="55" actId="20577"/>
        <pc:sldMkLst>
          <pc:docMk/>
          <pc:sldMk cId="109857222" sldId="256"/>
        </pc:sldMkLst>
        <pc:spChg chg="mod">
          <ac:chgData name="Lindsay Vautour" userId="S::lvautour@united-church.ca::e85a353d-2799-4edf-884d-40213d31629a" providerId="AD" clId="Web-{DD9DB36C-D0E4-22BF-D42E-DCBD495BA923}" dt="2025-02-25T19:18:50.421" v="24" actId="1076"/>
          <ac:spMkLst>
            <pc:docMk/>
            <pc:sldMk cId="109857222" sldId="256"/>
            <ac:spMk id="2" creationId="{00000000-0000-0000-0000-000000000000}"/>
          </ac:spMkLst>
        </pc:spChg>
        <pc:spChg chg="mod">
          <ac:chgData name="Lindsay Vautour" userId="S::lvautour@united-church.ca::e85a353d-2799-4edf-884d-40213d31629a" providerId="AD" clId="Web-{DD9DB36C-D0E4-22BF-D42E-DCBD495BA923}" dt="2025-02-25T19:19:24.343" v="55" actId="20577"/>
          <ac:spMkLst>
            <pc:docMk/>
            <pc:sldMk cId="109857222" sldId="256"/>
            <ac:spMk id="3" creationId="{00000000-0000-0000-0000-000000000000}"/>
          </ac:spMkLst>
        </pc:spChg>
        <pc:picChg chg="add del mod">
          <ac:chgData name="Lindsay Vautour" userId="S::lvautour@united-church.ca::e85a353d-2799-4edf-884d-40213d31629a" providerId="AD" clId="Web-{DD9DB36C-D0E4-22BF-D42E-DCBD495BA923}" dt="2025-02-25T19:18:26.514" v="18" actId="14100"/>
          <ac:picMkLst>
            <pc:docMk/>
            <pc:sldMk cId="109857222" sldId="256"/>
            <ac:picMk id="4" creationId="{EB390720-4972-ACFB-6D0C-AA232816F88A}"/>
          </ac:picMkLst>
        </pc:picChg>
        <pc:picChg chg="add del mod">
          <ac:chgData name="Lindsay Vautour" userId="S::lvautour@united-church.ca::e85a353d-2799-4edf-884d-40213d31629a" providerId="AD" clId="Web-{DD9DB36C-D0E4-22BF-D42E-DCBD495BA923}" dt="2025-02-25T19:18:10.326" v="13"/>
          <ac:picMkLst>
            <pc:docMk/>
            <pc:sldMk cId="109857222" sldId="256"/>
            <ac:picMk id="5" creationId="{D943E1ED-7229-2E69-AFFE-AD333A9B45E3}"/>
          </ac:picMkLst>
        </pc:picChg>
        <pc:picChg chg="add del mod">
          <ac:chgData name="Lindsay Vautour" userId="S::lvautour@united-church.ca::e85a353d-2799-4edf-884d-40213d31629a" providerId="AD" clId="Web-{DD9DB36C-D0E4-22BF-D42E-DCBD495BA923}" dt="2025-02-25T19:18:06.311" v="10"/>
          <ac:picMkLst>
            <pc:docMk/>
            <pc:sldMk cId="109857222" sldId="256"/>
            <ac:picMk id="7" creationId="{C71F41EE-B999-09CF-FB3D-0EF61FAA5B09}"/>
          </ac:picMkLst>
        </pc:picChg>
      </pc:sldChg>
      <pc:sldChg chg="modSp modNotes">
        <pc:chgData name="Lindsay Vautour" userId="S::lvautour@united-church.ca::e85a353d-2799-4edf-884d-40213d31629a" providerId="AD" clId="Web-{DD9DB36C-D0E4-22BF-D42E-DCBD495BA923}" dt="2025-02-25T19:19:59.937" v="61"/>
        <pc:sldMkLst>
          <pc:docMk/>
          <pc:sldMk cId="439127099" sldId="257"/>
        </pc:sldMkLst>
        <pc:spChg chg="mod">
          <ac:chgData name="Lindsay Vautour" userId="S::lvautour@united-church.ca::e85a353d-2799-4edf-884d-40213d31629a" providerId="AD" clId="Web-{DD9DB36C-D0E4-22BF-D42E-DCBD495BA923}" dt="2025-02-25T19:19:53.812" v="57"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A9206AF2-33C8-87C6-9AB2-60E11BEBB84C}"/>
    <pc:docChg chg="modSld">
      <pc:chgData name="Lindsay Vautour" userId="S::lvautour@united-church.ca::e85a353d-2799-4edf-884d-40213d31629a" providerId="AD" clId="Web-{A9206AF2-33C8-87C6-9AB2-60E11BEBB84C}" dt="2025-03-11T14:35:07.155" v="20"/>
      <pc:docMkLst>
        <pc:docMk/>
      </pc:docMkLst>
      <pc:sldChg chg="modSp">
        <pc:chgData name="Lindsay Vautour" userId="S::lvautour@united-church.ca::e85a353d-2799-4edf-884d-40213d31629a" providerId="AD" clId="Web-{A9206AF2-33C8-87C6-9AB2-60E11BEBB84C}" dt="2025-03-11T14:11:17.417" v="11" actId="1076"/>
        <pc:sldMkLst>
          <pc:docMk/>
          <pc:sldMk cId="109857222" sldId="256"/>
        </pc:sldMkLst>
        <pc:spChg chg="mod">
          <ac:chgData name="Lindsay Vautour" userId="S::lvautour@united-church.ca::e85a353d-2799-4edf-884d-40213d31629a" providerId="AD" clId="Web-{A9206AF2-33C8-87C6-9AB2-60E11BEBB84C}" dt="2025-03-11T14:10:11.713" v="3" actId="20577"/>
          <ac:spMkLst>
            <pc:docMk/>
            <pc:sldMk cId="109857222" sldId="256"/>
            <ac:spMk id="2" creationId="{00000000-0000-0000-0000-000000000000}"/>
          </ac:spMkLst>
        </pc:spChg>
        <pc:spChg chg="mod">
          <ac:chgData name="Lindsay Vautour" userId="S::lvautour@united-church.ca::e85a353d-2799-4edf-884d-40213d31629a" providerId="AD" clId="Web-{A9206AF2-33C8-87C6-9AB2-60E11BEBB84C}" dt="2025-03-11T14:10:35.119" v="6" actId="20577"/>
          <ac:spMkLst>
            <pc:docMk/>
            <pc:sldMk cId="109857222" sldId="256"/>
            <ac:spMk id="3" creationId="{00000000-0000-0000-0000-000000000000}"/>
          </ac:spMkLst>
        </pc:spChg>
        <pc:picChg chg="mod">
          <ac:chgData name="Lindsay Vautour" userId="S::lvautour@united-church.ca::e85a353d-2799-4edf-884d-40213d31629a" providerId="AD" clId="Web-{A9206AF2-33C8-87C6-9AB2-60E11BEBB84C}" dt="2025-03-11T14:11:17.417" v="11" actId="1076"/>
          <ac:picMkLst>
            <pc:docMk/>
            <pc:sldMk cId="109857222" sldId="256"/>
            <ac:picMk id="4" creationId="{EB390720-4972-ACFB-6D0C-AA232816F88A}"/>
          </ac:picMkLst>
        </pc:picChg>
      </pc:sldChg>
      <pc:sldChg chg="modSp modNotes">
        <pc:chgData name="Lindsay Vautour" userId="S::lvautour@united-church.ca::e85a353d-2799-4edf-884d-40213d31629a" providerId="AD" clId="Web-{A9206AF2-33C8-87C6-9AB2-60E11BEBB84C}" dt="2025-03-11T14:35:07.155" v="20"/>
        <pc:sldMkLst>
          <pc:docMk/>
          <pc:sldMk cId="439127099" sldId="257"/>
        </pc:sldMkLst>
        <pc:spChg chg="mod">
          <ac:chgData name="Lindsay Vautour" userId="S::lvautour@united-church.ca::e85a353d-2799-4edf-884d-40213d31629a" providerId="AD" clId="Web-{A9206AF2-33C8-87C6-9AB2-60E11BEBB84C}" dt="2025-03-11T14:12:57.777" v="17"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3C40AA19-8FB9-BB93-28C6-39E4F4C61EDC}"/>
    <pc:docChg chg="delSld modSld">
      <pc:chgData name="Lindsay Vautour" userId="S::lvautour@united-church.ca::e85a353d-2799-4edf-884d-40213d31629a" providerId="AD" clId="Web-{3C40AA19-8FB9-BB93-28C6-39E4F4C61EDC}" dt="2025-02-24T19:51:03.228" v="41" actId="1076"/>
      <pc:docMkLst>
        <pc:docMk/>
      </pc:docMkLst>
      <pc:sldChg chg="addSp delSp modSp mod setBg setClrOvrMap">
        <pc:chgData name="Lindsay Vautour" userId="S::lvautour@united-church.ca::e85a353d-2799-4edf-884d-40213d31629a" providerId="AD" clId="Web-{3C40AA19-8FB9-BB93-28C6-39E4F4C61EDC}" dt="2025-02-24T19:50:49.931" v="40" actId="1076"/>
        <pc:sldMkLst>
          <pc:docMk/>
          <pc:sldMk cId="109857222" sldId="256"/>
        </pc:sldMkLst>
        <pc:spChg chg="mod">
          <ac:chgData name="Lindsay Vautour" userId="S::lvautour@united-church.ca::e85a353d-2799-4edf-884d-40213d31629a" providerId="AD" clId="Web-{3C40AA19-8FB9-BB93-28C6-39E4F4C61EDC}" dt="2025-02-24T19:50:35.009" v="38" actId="1076"/>
          <ac:spMkLst>
            <pc:docMk/>
            <pc:sldMk cId="109857222" sldId="256"/>
            <ac:spMk id="2" creationId="{00000000-0000-0000-0000-000000000000}"/>
          </ac:spMkLst>
        </pc:spChg>
        <pc:spChg chg="mod">
          <ac:chgData name="Lindsay Vautour" userId="S::lvautour@united-church.ca::e85a353d-2799-4edf-884d-40213d31629a" providerId="AD" clId="Web-{3C40AA19-8FB9-BB93-28C6-39E4F4C61EDC}" dt="2025-02-24T19:50:49.931" v="40" actId="1076"/>
          <ac:spMkLst>
            <pc:docMk/>
            <pc:sldMk cId="109857222" sldId="256"/>
            <ac:spMk id="3" creationId="{00000000-0000-0000-0000-000000000000}"/>
          </ac:spMkLst>
        </pc:spChg>
        <pc:spChg chg="add del">
          <ac:chgData name="Lindsay Vautour" userId="S::lvautour@united-church.ca::e85a353d-2799-4edf-884d-40213d31629a" providerId="AD" clId="Web-{3C40AA19-8FB9-BB93-28C6-39E4F4C61EDC}" dt="2025-02-24T19:41:31.989" v="22"/>
          <ac:spMkLst>
            <pc:docMk/>
            <pc:sldMk cId="109857222" sldId="256"/>
            <ac:spMk id="9" creationId="{71B2258F-86CA-4D4D-8270-BC05FCDEBFB3}"/>
          </ac:spMkLst>
        </pc:spChg>
        <pc:spChg chg="add">
          <ac:chgData name="Lindsay Vautour" userId="S::lvautour@united-church.ca::e85a353d-2799-4edf-884d-40213d31629a" providerId="AD" clId="Web-{3C40AA19-8FB9-BB93-28C6-39E4F4C61EDC}" dt="2025-02-24T19:41:32.005" v="23"/>
          <ac:spMkLst>
            <pc:docMk/>
            <pc:sldMk cId="109857222" sldId="256"/>
            <ac:spMk id="11" creationId="{178FB36B-5BFE-42CA-BC60-1115E0D95EEC}"/>
          </ac:spMkLst>
        </pc:spChg>
        <pc:spChg chg="add">
          <ac:chgData name="Lindsay Vautour" userId="S::lvautour@united-church.ca::e85a353d-2799-4edf-884d-40213d31629a" providerId="AD" clId="Web-{3C40AA19-8FB9-BB93-28C6-39E4F4C61EDC}" dt="2025-02-24T19:41:32.005" v="23"/>
          <ac:spMkLst>
            <pc:docMk/>
            <pc:sldMk cId="109857222" sldId="256"/>
            <ac:spMk id="12" creationId="{ECC07320-C2CA-4E29-8481-9D9E143C7788}"/>
          </ac:spMkLst>
        </pc:spChg>
        <pc:picChg chg="add mod ord">
          <ac:chgData name="Lindsay Vautour" userId="S::lvautour@united-church.ca::e85a353d-2799-4edf-884d-40213d31629a" providerId="AD" clId="Web-{3C40AA19-8FB9-BB93-28C6-39E4F4C61EDC}" dt="2025-02-24T19:41:32.005" v="23"/>
          <ac:picMkLst>
            <pc:docMk/>
            <pc:sldMk cId="109857222" sldId="256"/>
            <ac:picMk id="4" creationId="{EB390720-4972-ACFB-6D0C-AA232816F88A}"/>
          </ac:picMkLst>
        </pc:picChg>
        <pc:picChg chg="add">
          <ac:chgData name="Lindsay Vautour" userId="S::lvautour@united-church.ca::e85a353d-2799-4edf-884d-40213d31629a" providerId="AD" clId="Web-{3C40AA19-8FB9-BB93-28C6-39E4F4C61EDC}" dt="2025-02-24T19:50:25.822" v="36"/>
          <ac:picMkLst>
            <pc:docMk/>
            <pc:sldMk cId="109857222" sldId="256"/>
            <ac:picMk id="6" creationId="{766552AE-41AF-C8FA-CB99-9FDA37AA9BAF}"/>
          </ac:picMkLst>
        </pc:picChg>
      </pc:sldChg>
      <pc:sldChg chg="addSp delSp modSp mod setBg setClrOvrMap">
        <pc:chgData name="Lindsay Vautour" userId="S::lvautour@united-church.ca::e85a353d-2799-4edf-884d-40213d31629a" providerId="AD" clId="Web-{3C40AA19-8FB9-BB93-28C6-39E4F4C61EDC}" dt="2025-02-24T19:51:03.228" v="41" actId="1076"/>
        <pc:sldMkLst>
          <pc:docMk/>
          <pc:sldMk cId="439127099" sldId="257"/>
        </pc:sldMkLst>
        <pc:spChg chg="mod">
          <ac:chgData name="Lindsay Vautour" userId="S::lvautour@united-church.ca::e85a353d-2799-4edf-884d-40213d31629a" providerId="AD" clId="Web-{3C40AA19-8FB9-BB93-28C6-39E4F4C61EDC}" dt="2025-02-24T19:51:03.228" v="41" actId="1076"/>
          <ac:spMkLst>
            <pc:docMk/>
            <pc:sldMk cId="439127099" sldId="257"/>
            <ac:spMk id="2" creationId="{AF778520-C6A6-D61D-298E-04B5099E0C4F}"/>
          </ac:spMkLst>
        </pc:spChg>
        <pc:spChg chg="add del">
          <ac:chgData name="Lindsay Vautour" userId="S::lvautour@united-church.ca::e85a353d-2799-4edf-884d-40213d31629a" providerId="AD" clId="Web-{3C40AA19-8FB9-BB93-28C6-39E4F4C61EDC}" dt="2025-02-24T19:48:43.008" v="32"/>
          <ac:spMkLst>
            <pc:docMk/>
            <pc:sldMk cId="439127099" sldId="257"/>
            <ac:spMk id="7" creationId="{577D6B2E-37A3-429E-A37C-F30ED6487282}"/>
          </ac:spMkLst>
        </pc:spChg>
        <pc:spChg chg="add del">
          <ac:chgData name="Lindsay Vautour" userId="S::lvautour@united-church.ca::e85a353d-2799-4edf-884d-40213d31629a" providerId="AD" clId="Web-{3C40AA19-8FB9-BB93-28C6-39E4F4C61EDC}" dt="2025-02-24T19:48:43.008" v="32"/>
          <ac:spMkLst>
            <pc:docMk/>
            <pc:sldMk cId="439127099" sldId="257"/>
            <ac:spMk id="9" creationId="{5CEAD642-85CF-4750-8432-7C80C901F001}"/>
          </ac:spMkLst>
        </pc:spChg>
        <pc:spChg chg="add del">
          <ac:chgData name="Lindsay Vautour" userId="S::lvautour@united-church.ca::e85a353d-2799-4edf-884d-40213d31629a" providerId="AD" clId="Web-{3C40AA19-8FB9-BB93-28C6-39E4F4C61EDC}" dt="2025-02-24T19:48:43.008" v="32"/>
          <ac:spMkLst>
            <pc:docMk/>
            <pc:sldMk cId="439127099" sldId="257"/>
            <ac:spMk id="11" creationId="{FA33EEAE-15D5-4119-8C1E-89D943F911EF}"/>
          </ac:spMkLst>
        </pc:spChg>
        <pc:spChg chg="add del">
          <ac:chgData name="Lindsay Vautour" userId="S::lvautour@united-church.ca::e85a353d-2799-4edf-884d-40213d31629a" providerId="AD" clId="Web-{3C40AA19-8FB9-BB93-28C6-39E4F4C61EDC}" dt="2025-02-24T19:48:43.008" v="32"/>
          <ac:spMkLst>
            <pc:docMk/>
            <pc:sldMk cId="439127099" sldId="257"/>
            <ac:spMk id="13" creationId="{730D8B3B-9B80-4025-B934-26DC7D7CD231}"/>
          </ac:spMkLst>
        </pc:spChg>
        <pc:spChg chg="add del">
          <ac:chgData name="Lindsay Vautour" userId="S::lvautour@united-church.ca::e85a353d-2799-4edf-884d-40213d31629a" providerId="AD" clId="Web-{3C40AA19-8FB9-BB93-28C6-39E4F4C61EDC}" dt="2025-02-24T19:48:43.008" v="32"/>
          <ac:spMkLst>
            <pc:docMk/>
            <pc:sldMk cId="439127099" sldId="257"/>
            <ac:spMk id="15" creationId="{1064D5D5-227B-4F66-9AEA-46F570E793BD}"/>
          </ac:spMkLst>
        </pc:spChg>
        <pc:spChg chg="add del">
          <ac:chgData name="Lindsay Vautour" userId="S::lvautour@united-church.ca::e85a353d-2799-4edf-884d-40213d31629a" providerId="AD" clId="Web-{3C40AA19-8FB9-BB93-28C6-39E4F4C61EDC}" dt="2025-02-24T19:48:43.008" v="32"/>
          <ac:spMkLst>
            <pc:docMk/>
            <pc:sldMk cId="439127099" sldId="257"/>
            <ac:spMk id="17" creationId="{646B67A4-D328-4747-A82B-65E84FA46368}"/>
          </ac:spMkLst>
        </pc:spChg>
        <pc:spChg chg="add del">
          <ac:chgData name="Lindsay Vautour" userId="S::lvautour@united-church.ca::e85a353d-2799-4edf-884d-40213d31629a" providerId="AD" clId="Web-{3C40AA19-8FB9-BB93-28C6-39E4F4C61EDC}" dt="2025-02-24T19:48:43.008" v="32"/>
          <ac:spMkLst>
            <pc:docMk/>
            <pc:sldMk cId="439127099" sldId="257"/>
            <ac:spMk id="19" creationId="{B5A1B09C-1565-46F8-B70F-621C5EB48A09}"/>
          </ac:spMkLst>
        </pc:spChg>
        <pc:spChg chg="add del">
          <ac:chgData name="Lindsay Vautour" userId="S::lvautour@united-church.ca::e85a353d-2799-4edf-884d-40213d31629a" providerId="AD" clId="Web-{3C40AA19-8FB9-BB93-28C6-39E4F4C61EDC}" dt="2025-02-24T19:48:43.008" v="32"/>
          <ac:spMkLst>
            <pc:docMk/>
            <pc:sldMk cId="439127099" sldId="257"/>
            <ac:spMk id="21" creationId="{8C516CC8-80AC-446C-A56E-9F54B7210402}"/>
          </ac:spMkLst>
        </pc:spChg>
        <pc:spChg chg="add">
          <ac:chgData name="Lindsay Vautour" userId="S::lvautour@united-church.ca::e85a353d-2799-4edf-884d-40213d31629a" providerId="AD" clId="Web-{3C40AA19-8FB9-BB93-28C6-39E4F4C61EDC}" dt="2025-02-24T19:48:43.008" v="33"/>
          <ac:spMkLst>
            <pc:docMk/>
            <pc:sldMk cId="439127099" sldId="257"/>
            <ac:spMk id="23" creationId="{66B332A4-D438-4773-A77F-5ED49A448D9D}"/>
          </ac:spMkLst>
        </pc:spChg>
        <pc:spChg chg="add">
          <ac:chgData name="Lindsay Vautour" userId="S::lvautour@united-church.ca::e85a353d-2799-4edf-884d-40213d31629a" providerId="AD" clId="Web-{3C40AA19-8FB9-BB93-28C6-39E4F4C61EDC}" dt="2025-02-24T19:48:43.008" v="33"/>
          <ac:spMkLst>
            <pc:docMk/>
            <pc:sldMk cId="439127099" sldId="257"/>
            <ac:spMk id="24" creationId="{DF9AD32D-FF05-44F4-BD4D-9CEE89B71EB9}"/>
          </ac:spMkLst>
        </pc:spChg>
        <pc:picChg chg="add mod">
          <ac:chgData name="Lindsay Vautour" userId="S::lvautour@united-church.ca::e85a353d-2799-4edf-884d-40213d31629a" providerId="AD" clId="Web-{3C40AA19-8FB9-BB93-28C6-39E4F4C61EDC}" dt="2025-02-24T19:50:22.806" v="35" actId="1076"/>
          <ac:picMkLst>
            <pc:docMk/>
            <pc:sldMk cId="439127099" sldId="257"/>
            <ac:picMk id="3" creationId="{75A71C43-DFAB-4522-09FD-A678BE6A8ECF}"/>
          </ac:picMkLst>
        </pc:picChg>
      </pc:sldChg>
      <pc:sldChg chg="del">
        <pc:chgData name="Lindsay Vautour" userId="S::lvautour@united-church.ca::e85a353d-2799-4edf-884d-40213d31629a" providerId="AD" clId="Web-{3C40AA19-8FB9-BB93-28C6-39E4F4C61EDC}" dt="2025-02-24T19:39:21.535" v="0"/>
        <pc:sldMkLst>
          <pc:docMk/>
          <pc:sldMk cId="4283170873" sldId="258"/>
        </pc:sldMkLst>
      </pc:sldChg>
      <pc:sldChg chg="del">
        <pc:chgData name="Lindsay Vautour" userId="S::lvautour@united-church.ca::e85a353d-2799-4edf-884d-40213d31629a" providerId="AD" clId="Web-{3C40AA19-8FB9-BB93-28C6-39E4F4C61EDC}" dt="2025-02-24T19:39:22.582" v="1"/>
        <pc:sldMkLst>
          <pc:docMk/>
          <pc:sldMk cId="1784522442" sldId="259"/>
        </pc:sldMkLst>
      </pc:sldChg>
      <pc:sldChg chg="del">
        <pc:chgData name="Lindsay Vautour" userId="S::lvautour@united-church.ca::e85a353d-2799-4edf-884d-40213d31629a" providerId="AD" clId="Web-{3C40AA19-8FB9-BB93-28C6-39E4F4C61EDC}" dt="2025-02-24T19:39:23.160" v="2"/>
        <pc:sldMkLst>
          <pc:docMk/>
          <pc:sldMk cId="4155905485" sldId="26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91E3E9-60C0-4719-8718-748A752EBBE1}" type="datetimeFigureOut">
              <a:t>5/14/2025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7F816-EAC9-4E5A-A250-45210FF11CDA}" type="slidenum">
              <a:t>‹#›</a:t>
            </a:fld>
            <a:endParaRPr lang="en-US"/>
          </a:p>
        </p:txBody>
      </p:sp>
    </p:spTree>
    <p:extLst>
      <p:ext uri="{BB962C8B-B14F-4D97-AF65-F5344CB8AC3E}">
        <p14:creationId xmlns:p14="http://schemas.microsoft.com/office/powerpoint/2010/main" val="3978246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united-church.ca/donate/2025npr"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2024, a group of United Church ministers serving in northern communities gathered for a retreat made possible by your support through Mission and Service.</a:t>
            </a:r>
          </a:p>
          <a:p>
            <a:endParaRPr lang="en-US" dirty="0"/>
          </a:p>
          <a:p>
            <a:r>
              <a:rPr lang="en-US" dirty="0"/>
              <a:t>These ministers carry an extraordinary burden. The number of deaths in their communities, many of them young people, has been devastating. The unrelenting cycle of grief, funeral after funeral, has left deep emotional and spiritual wounds. “When I started in the United Church, we buried a lot of elderly people,” says Rev. Grant </a:t>
            </a:r>
            <a:r>
              <a:rPr lang="en-US" err="1"/>
              <a:t>Queskekapow</a:t>
            </a:r>
            <a:r>
              <a:rPr lang="en-US" dirty="0"/>
              <a:t>, who was ordained in 1987. “But now we bury a lot of youth who die as a result of suicide.”</a:t>
            </a:r>
            <a:endParaRPr lang="en-US" dirty="0">
              <a:ea typeface="Calibri"/>
              <a:cs typeface="Calibri"/>
            </a:endParaRPr>
          </a:p>
          <a:p>
            <a:endParaRPr lang="en-US" dirty="0"/>
          </a:p>
          <a:p>
            <a:r>
              <a:rPr lang="en-US" dirty="0"/>
              <a:t>Last year, Rev. </a:t>
            </a:r>
            <a:r>
              <a:rPr lang="en-US" err="1"/>
              <a:t>Queskekapow</a:t>
            </a:r>
            <a:r>
              <a:rPr lang="en-US" dirty="0"/>
              <a:t> was one of twenty-three Northern ministers and their partners who took part in a healing and rejuvenating retreat at Sandy-Saulteaux Spiritual Centre in Manitoba. </a:t>
            </a:r>
            <a:endParaRPr lang="en-US" dirty="0">
              <a:ea typeface="Calibri"/>
              <a:cs typeface="Calibri"/>
            </a:endParaRPr>
          </a:p>
          <a:p>
            <a:endParaRPr lang="en-US" dirty="0"/>
          </a:p>
          <a:p>
            <a:r>
              <a:rPr lang="en-US" dirty="0"/>
              <a:t>For many, including Rev. </a:t>
            </a:r>
            <a:r>
              <a:rPr lang="en-US" err="1"/>
              <a:t>Queskekapow</a:t>
            </a:r>
            <a:r>
              <a:rPr lang="en-US" dirty="0"/>
              <a:t>, it was the first time they had gathered in this way with fellow ministers. The retreat offered a needed opportunity to pause, to grieve, and to find healing. </a:t>
            </a:r>
            <a:endParaRPr lang="en-US" dirty="0">
              <a:ea typeface="Calibri"/>
              <a:cs typeface="Calibri"/>
            </a:endParaRPr>
          </a:p>
          <a:p>
            <a:endParaRPr lang="en-US" dirty="0">
              <a:ea typeface="Calibri"/>
              <a:cs typeface="Calibri"/>
            </a:endParaRPr>
          </a:p>
          <a:p>
            <a:r>
              <a:rPr lang="en-US" dirty="0"/>
              <a:t>Ministers received critical support including rest, trauma-informed training, and spiritual care through sharing circles, art therapy, and cultural practices like beading. It gave participants space to process what they had been holding, sometimes in silence, for far too long.</a:t>
            </a:r>
            <a:endParaRPr lang="en-US" dirty="0">
              <a:ea typeface="Calibri"/>
              <a:cs typeface="Calibri"/>
            </a:endParaRPr>
          </a:p>
          <a:p>
            <a:endParaRPr lang="en-US" dirty="0"/>
          </a:p>
          <a:p>
            <a:r>
              <a:rPr lang="en-US" dirty="0"/>
              <a:t>The impact was clear. Ministers returned to their communities with renewed strength. Participants shared their appreciation for a space where they felt truly supported in the face of burnout. </a:t>
            </a:r>
            <a:endParaRPr lang="en-US" dirty="0">
              <a:ea typeface="Calibri"/>
              <a:cs typeface="Calibri"/>
            </a:endParaRPr>
          </a:p>
          <a:p>
            <a:endParaRPr lang="en-US" dirty="0"/>
          </a:p>
          <a:p>
            <a:r>
              <a:rPr lang="en-US" dirty="0"/>
              <a:t>Because of this profound response, a second retreat is being planned for September 2025.</a:t>
            </a:r>
            <a:endParaRPr lang="en-US" dirty="0">
              <a:ea typeface="Calibri"/>
              <a:cs typeface="Calibri"/>
            </a:endParaRPr>
          </a:p>
          <a:p>
            <a:endParaRPr lang="en-US" dirty="0"/>
          </a:p>
          <a:p>
            <a:r>
              <a:rPr lang="en-US" dirty="0"/>
              <a:t>The need has not lessened. If anything, it has deepened. </a:t>
            </a:r>
            <a:r>
              <a:rPr lang="en-US" u="sng" dirty="0">
                <a:hlinkClick r:id="rId3"/>
              </a:rPr>
              <a:t>Your continued support</a:t>
            </a:r>
            <a:r>
              <a:rPr lang="en-US" dirty="0"/>
              <a:t> through Mission and Service will ensure that those who carry the grief of entire communities do not carry it alone.</a:t>
            </a:r>
            <a:endParaRPr lang="en-US" dirty="0">
              <a:ea typeface="Calibri"/>
              <a:cs typeface="Calibri"/>
            </a:endParaRPr>
          </a:p>
          <a:p>
            <a:endParaRPr lang="en-US" dirty="0"/>
          </a:p>
          <a:p>
            <a:r>
              <a:rPr lang="en-US" dirty="0"/>
              <a:t>Our ministers are doing sacred work in places where loss is deep and ongoing. They need time to rest. They need space to grieve. And they need to know they are not alone.</a:t>
            </a:r>
            <a:endParaRPr lang="en-US" dirty="0">
              <a:ea typeface="Calibri" panose="020F0502020204030204"/>
              <a:cs typeface="Calibri" panose="020F0502020204030204"/>
            </a:endParaRPr>
          </a:p>
          <a:p>
            <a:endParaRPr lang="en-US" dirty="0"/>
          </a:p>
          <a:p>
            <a:r>
              <a:rPr lang="en-US" dirty="0"/>
              <a:t>Your compassion through Mission and Service makes that possible. Thank you. </a:t>
            </a:r>
            <a:endParaRPr lang="en-US" dirty="0">
              <a:ea typeface="Calibri" panose="020F0502020204030204"/>
              <a:cs typeface="Calibri" panose="020F0502020204030204"/>
            </a:endParaRPr>
          </a:p>
        </p:txBody>
      </p:sp>
      <p:sp>
        <p:nvSpPr>
          <p:cNvPr id="4" name="Slide Number Placeholder 3"/>
          <p:cNvSpPr>
            <a:spLocks noGrp="1"/>
          </p:cNvSpPr>
          <p:nvPr>
            <p:ph type="sldNum" sz="quarter" idx="5"/>
          </p:nvPr>
        </p:nvSpPr>
        <p:spPr/>
        <p:txBody>
          <a:bodyPr/>
          <a:lstStyle/>
          <a:p>
            <a:fld id="{8C87F816-EAC9-4E5A-A250-45210FF11CDA}" type="slidenum">
              <a:t>2</a:t>
            </a:fld>
            <a:endParaRPr lang="en-US"/>
          </a:p>
        </p:txBody>
      </p:sp>
    </p:spTree>
    <p:extLst>
      <p:ext uri="{BB962C8B-B14F-4D97-AF65-F5344CB8AC3E}">
        <p14:creationId xmlns:p14="http://schemas.microsoft.com/office/powerpoint/2010/main" val="1783609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5/14/2025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5/14/2025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5/14/2025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5/14/2025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lake surrounded by trees&#10;&#10;AI-generated content may be incorrect.">
            <a:extLst>
              <a:ext uri="{FF2B5EF4-FFF2-40B4-BE49-F238E27FC236}">
                <a16:creationId xmlns:a16="http://schemas.microsoft.com/office/drawing/2014/main" id="{EB390720-4972-ACFB-6D0C-AA232816F88A}"/>
              </a:ext>
            </a:extLst>
          </p:cNvPr>
          <p:cNvPicPr>
            <a:picLocks noChangeAspect="1"/>
          </p:cNvPicPr>
          <p:nvPr/>
        </p:nvPicPr>
        <p:blipFill>
          <a:blip r:embed="rId2"/>
          <a:srcRect t="2718" b="2718"/>
          <a:stretch/>
        </p:blipFill>
        <p:spPr>
          <a:xfrm>
            <a:off x="-1179534" y="10"/>
            <a:ext cx="9669642" cy="6857990"/>
          </a:xfrm>
          <a:prstGeom prst="rect">
            <a:avLst/>
          </a:prstGeom>
        </p:spPr>
      </p:pic>
      <p:sp>
        <p:nvSpPr>
          <p:cNvPr id="11" name="Rectangle 10">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165957" y="634840"/>
            <a:ext cx="4753865" cy="3140235"/>
          </a:xfrm>
          <a:noFill/>
        </p:spPr>
        <p:txBody>
          <a:bodyPr>
            <a:normAutofit/>
          </a:bodyPr>
          <a:lstStyle/>
          <a:p>
            <a:r>
              <a:rPr lang="en-US" sz="5200" b="1">
                <a:ea typeface="+mj-lt"/>
                <a:cs typeface="+mj-lt"/>
              </a:rPr>
              <a:t>A Time to Grieve, A Space to Heal  </a:t>
            </a:r>
            <a:endParaRPr lang="en-US" b="1">
              <a:ea typeface="+mj-lt"/>
              <a:cs typeface="+mj-lt"/>
            </a:endParaRPr>
          </a:p>
        </p:txBody>
      </p:sp>
      <p:sp>
        <p:nvSpPr>
          <p:cNvPr id="3" name="Subtitle 2"/>
          <p:cNvSpPr>
            <a:spLocks noGrp="1"/>
          </p:cNvSpPr>
          <p:nvPr>
            <p:ph type="subTitle" idx="1"/>
          </p:nvPr>
        </p:nvSpPr>
        <p:spPr>
          <a:xfrm>
            <a:off x="7165958" y="4036275"/>
            <a:ext cx="4741166" cy="1485319"/>
          </a:xfrm>
          <a:noFill/>
        </p:spPr>
        <p:txBody>
          <a:bodyPr vert="horz" lIns="91440" tIns="45720" rIns="91440" bIns="45720" rtlCol="0" anchor="t">
            <a:normAutofit/>
          </a:bodyPr>
          <a:lstStyle/>
          <a:p>
            <a:r>
              <a:rPr lang="en-US" i="1" dirty="0">
                <a:ea typeface="+mn-lt"/>
                <a:cs typeface="+mn-lt"/>
              </a:rPr>
              <a:t>Northern Ministers Retreat</a:t>
            </a:r>
            <a:endParaRPr lang="en-US" dirty="0"/>
          </a:p>
        </p:txBody>
      </p:sp>
      <p:pic>
        <p:nvPicPr>
          <p:cNvPr id="6" name="Picture 5" descr="A white and brown text&#10;&#10;AI-generated content may be incorrect.">
            <a:extLst>
              <a:ext uri="{FF2B5EF4-FFF2-40B4-BE49-F238E27FC236}">
                <a16:creationId xmlns:a16="http://schemas.microsoft.com/office/drawing/2014/main" id="{766552AE-41AF-C8FA-CB99-9FDA37AA9BA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F778520-C6A6-D61D-298E-04B5099E0C4F}"/>
              </a:ext>
            </a:extLst>
          </p:cNvPr>
          <p:cNvSpPr>
            <a:spLocks noGrp="1"/>
          </p:cNvSpPr>
          <p:nvPr>
            <p:ph type="title"/>
          </p:nvPr>
        </p:nvSpPr>
        <p:spPr>
          <a:xfrm>
            <a:off x="2556069" y="1253190"/>
            <a:ext cx="7080738" cy="3974124"/>
          </a:xfrm>
        </p:spPr>
        <p:txBody>
          <a:bodyPr vert="horz" lIns="91440" tIns="45720" rIns="91440" bIns="45720" rtlCol="0" anchor="ctr">
            <a:normAutofit fontScale="90000"/>
          </a:bodyPr>
          <a:lstStyle/>
          <a:p>
            <a:pPr algn="ctr"/>
            <a:r>
              <a:rPr lang="en-US" sz="4600" dirty="0">
                <a:solidFill>
                  <a:schemeClr val="bg1">
                    <a:lumMod val="95000"/>
                    <a:lumOff val="5000"/>
                  </a:schemeClr>
                </a:solidFill>
                <a:ea typeface="+mj-lt"/>
                <a:cs typeface="+mj-lt"/>
              </a:rPr>
              <a:t>With your support, northern United Church ministers found healing and renewal at a 2024 retreat. With another planned for 2025, your compassion continues to remind them they’re not alone.</a:t>
            </a:r>
            <a:endParaRPr lang="en-US" dirty="0">
              <a:solidFill>
                <a:schemeClr val="bg1">
                  <a:lumMod val="95000"/>
                  <a:lumOff val="5000"/>
                </a:schemeClr>
              </a:solidFill>
            </a:endParaRPr>
          </a:p>
        </p:txBody>
      </p:sp>
      <p:pic>
        <p:nvPicPr>
          <p:cNvPr id="3" name="Picture 2" descr="A white and brown text&#10;&#10;AI-generated content may be incorrect.">
            <a:extLst>
              <a:ext uri="{FF2B5EF4-FFF2-40B4-BE49-F238E27FC236}">
                <a16:creationId xmlns:a16="http://schemas.microsoft.com/office/drawing/2014/main" id="{75A71C43-DFAB-4522-09FD-A678BE6A8EC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43912709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3c940ca1-5ff5-4c12-9ecd-e33ede4a829f" ContentTypeId="0x0101" PreviousValue="false"/>
</file>

<file path=customXml/item2.xml><?xml version="1.0" encoding="utf-8"?>
<ct:contentTypeSchema xmlns:ct="http://schemas.microsoft.com/office/2006/metadata/contentType" xmlns:ma="http://schemas.microsoft.com/office/2006/metadata/properties/metaAttributes" ct:_="" ma:_="" ma:contentTypeName="Document" ma:contentTypeID="0x010100813F4C8A5C740146BB467E1F805E6B59" ma:contentTypeVersion="27" ma:contentTypeDescription="Create a new document." ma:contentTypeScope="" ma:versionID="49760f1bb5ef71721dc2db7cbb874003">
  <xsd:schema xmlns:xsd="http://www.w3.org/2001/XMLSchema" xmlns:xs="http://www.w3.org/2001/XMLSchema" xmlns:p="http://schemas.microsoft.com/office/2006/metadata/properties" xmlns:ns2="eb6d8c5d-5b31-4807-8756-a31b61bec20d" xmlns:ns3="51dc2e4b-bf63-4bda-b747-c27924f79ae2" xmlns:ns4="f235ab88-6d95-44b4-9fae-e6e389b95fc3" targetNamespace="http://schemas.microsoft.com/office/2006/metadata/properties" ma:root="true" ma:fieldsID="784f4a7c7f553042fa05c82cb60094a5" ns2:_="" ns3:_="" ns4:_="">
    <xsd:import namespace="eb6d8c5d-5b31-4807-8756-a31b61bec20d"/>
    <xsd:import namespace="51dc2e4b-bf63-4bda-b747-c27924f79ae2"/>
    <xsd:import namespace="f235ab88-6d95-44b4-9fae-e6e389b95fc3"/>
    <xsd:element name="properties">
      <xsd:complexType>
        <xsd:sequence>
          <xsd:element name="documentManagement">
            <xsd:complexType>
              <xsd:all>
                <xsd:element ref="ns2:Region" minOccurs="0"/>
                <xsd:element ref="ns3:MediaServiceLocation" minOccurs="0"/>
                <xsd:element ref="ns3:MediaServiceOCR" minOccurs="0"/>
                <xsd:element ref="ns4:SharedWithUsers" minOccurs="0"/>
                <xsd:element ref="ns4: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Usedin" minOccurs="0"/>
                <xsd:element ref="ns3:Credit" minOccurs="0"/>
                <xsd:element ref="ns3:Source" minOccurs="0"/>
                <xsd:element ref="ns3:Thumbnail" minOccurs="0"/>
                <xsd:element ref="ns2:TaxCatchAll" minOccurs="0"/>
                <xsd:element ref="ns3:lcf76f155ced4ddcb4097134ff3c332f" minOccurs="0"/>
                <xsd:element ref="ns3:MediaServiceObjectDetectorVersions" minOccurs="0"/>
                <xsd:element ref="ns3:MediaServiceSearchProperties" minOccurs="0"/>
                <xsd:element ref="ns3:MediaServiceMetadata" minOccurs="0"/>
                <xsd:element ref="ns3:MediaServiceFastMetadata" minOccurs="0"/>
                <xsd:element ref="ns3:MediaServiceDateTaken" minOccurs="0"/>
                <xsd:element ref="ns3:MediaServiceAutoTag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6d8c5d-5b31-4807-8756-a31b61bec20d" elementFormDefault="qualified">
    <xsd:import namespace="http://schemas.microsoft.com/office/2006/documentManagement/types"/>
    <xsd:import namespace="http://schemas.microsoft.com/office/infopath/2007/PartnerControls"/>
    <xsd:element name="Region" ma:index="8" nillable="true" ma:displayName="Region" ma:default="" ma:format="Dropdown" ma:internalName="Region">
      <xsd:simpleType>
        <xsd:restriction base="dms:Choice">
          <xsd:enumeration value="choicesPlaceholder1"/>
          <xsd:enumeration value="choicesPlaceholder2"/>
          <xsd:enumeration value="choicesPlaceholder3"/>
        </xsd:restriction>
      </xsd:simpleType>
    </xsd:element>
    <xsd:element name="TaxCatchAll" ma:index="23" nillable="true" ma:displayName="Taxonomy Catch All Column" ma:hidden="true" ma:list="{97a75323-d2b9-4b02-9bc8-cfb24b0b7f5f}" ma:internalName="TaxCatchAll" ma:showField="CatchAllData" ma:web="f235ab88-6d95-44b4-9fae-e6e389b95fc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1dc2e4b-bf63-4bda-b747-c27924f79ae2" elementFormDefault="qualified">
    <xsd:import namespace="http://schemas.microsoft.com/office/2006/documentManagement/types"/>
    <xsd:import namespace="http://schemas.microsoft.com/office/infopath/2007/PartnerControls"/>
    <xsd:element name="MediaServiceLocation" ma:index="9" nillable="true" ma:displayName="Location" ma:internalName="MediaServiceLocation"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Usedin" ma:index="19" nillable="true" ma:displayName="Used in" ma:format="Dropdown" ma:internalName="Usedin">
      <xsd:simpleType>
        <xsd:restriction base="dms:Note">
          <xsd:maxLength value="255"/>
        </xsd:restriction>
      </xsd:simpleType>
    </xsd:element>
    <xsd:element name="Credit" ma:index="20" nillable="true" ma:displayName="Credit" ma:format="Dropdown" ma:internalName="Credit">
      <xsd:simpleType>
        <xsd:restriction base="dms:Text">
          <xsd:maxLength value="255"/>
        </xsd:restriction>
      </xsd:simpleType>
    </xsd:element>
    <xsd:element name="Source" ma:index="21" nillable="true" ma:displayName="Source" ma:description="Where did photo come from?" ma:format="Dropdown" ma:internalName="Source">
      <xsd:simpleType>
        <xsd:restriction base="dms:Text">
          <xsd:maxLength value="255"/>
        </xsd:restriction>
      </xsd:simpleType>
    </xsd:element>
    <xsd:element name="Thumbnail" ma:index="22" nillable="true" ma:displayName="Thumbnail" ma:description="Thumbnail of photo" ma:format="Dropdown" ma:internalName="Thumbnail">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3c940ca1-5ff5-4c12-9ecd-e33ede4a829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MediaServiceMetadata" ma:index="29" nillable="true" ma:displayName="MediaServiceMetadata" ma:hidden="true" ma:internalName="MediaServiceMetadata" ma:readOnly="true">
      <xsd:simpleType>
        <xsd:restriction base="dms:Note"/>
      </xsd:simpleType>
    </xsd:element>
    <xsd:element name="MediaServiceFastMetadata" ma:index="30" nillable="true" ma:displayName="MediaServiceFastMetadata" ma:hidden="true" ma:internalName="MediaServiceFastMetadata" ma:readOnly="true">
      <xsd:simpleType>
        <xsd:restriction base="dms:Note"/>
      </xsd:simpleType>
    </xsd:element>
    <xsd:element name="MediaServiceDateTaken" ma:index="31" nillable="true" ma:displayName="MediaServiceDateTaken" ma:hidden="true" ma:internalName="MediaServiceDateTaken" ma:readOnly="true">
      <xsd:simpleType>
        <xsd:restriction base="dms:Text"/>
      </xsd:simpleType>
    </xsd:element>
    <xsd:element name="MediaServiceAutoTags" ma:index="32" nillable="true" ma:displayName="Tags" ma:internalName="MediaServiceAutoTags" ma:readOnly="true">
      <xsd:simpleType>
        <xsd:restriction base="dms:Text"/>
      </xsd:simpleType>
    </xsd:element>
    <xsd:element name="MediaServiceBillingMetadata" ma:index="3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35ab88-6d95-44b4-9fae-e6e389b95fc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8" ma:displayName="Subject"/>
        <xsd:element ref="dc:description" minOccurs="0" maxOccurs="1"/>
        <xsd:element name="keywords" minOccurs="0" maxOccurs="1" type="xsd:string" ma:index="26"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redit xmlns="51dc2e4b-bf63-4bda-b747-c27924f79ae2" xsi:nil="true"/>
    <Region xmlns="eb6d8c5d-5b31-4807-8756-a31b61bec20d" xsi:nil="true"/>
    <TaxCatchAll xmlns="eb6d8c5d-5b31-4807-8756-a31b61bec20d" xsi:nil="true"/>
    <Thumbnail xmlns="51dc2e4b-bf63-4bda-b747-c27924f79ae2" xsi:nil="true"/>
    <Source xmlns="51dc2e4b-bf63-4bda-b747-c27924f79ae2" xsi:nil="true"/>
    <lcf76f155ced4ddcb4097134ff3c332f xmlns="51dc2e4b-bf63-4bda-b747-c27924f79ae2">
      <Terms xmlns="http://schemas.microsoft.com/office/infopath/2007/PartnerControls"/>
    </lcf76f155ced4ddcb4097134ff3c332f>
    <Usedin xmlns="51dc2e4b-bf63-4bda-b747-c27924f79ae2"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B5D6D4C-D6B3-40A1-BF2B-F075316214BD}">
  <ds:schemaRefs>
    <ds:schemaRef ds:uri="Microsoft.SharePoint.Taxonomy.ContentTypeSync"/>
  </ds:schemaRefs>
</ds:datastoreItem>
</file>

<file path=customXml/itemProps2.xml><?xml version="1.0" encoding="utf-8"?>
<ds:datastoreItem xmlns:ds="http://schemas.openxmlformats.org/officeDocument/2006/customXml" ds:itemID="{5415F9B3-F6C2-4A48-B987-5425B96B04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6d8c5d-5b31-4807-8756-a31b61bec20d"/>
    <ds:schemaRef ds:uri="51dc2e4b-bf63-4bda-b747-c27924f79ae2"/>
    <ds:schemaRef ds:uri="f235ab88-6d95-44b4-9fae-e6e389b95f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54A8DDB-0711-41F2-8677-46A3DBE4AD19}">
  <ds:schemaRefs>
    <ds:schemaRef ds:uri="http://purl.org/dc/dcmitype/"/>
    <ds:schemaRef ds:uri="51dc2e4b-bf63-4bda-b747-c27924f79ae2"/>
    <ds:schemaRef ds:uri="eb6d8c5d-5b31-4807-8756-a31b61bec20d"/>
    <ds:schemaRef ds:uri="http://www.w3.org/XML/1998/namespace"/>
    <ds:schemaRef ds:uri="f235ab88-6d95-44b4-9fae-e6e389b95fc3"/>
    <ds:schemaRef ds:uri="http://schemas.microsoft.com/office/2006/metadata/properties"/>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http://purl.org/dc/terms/"/>
  </ds:schemaRefs>
</ds:datastoreItem>
</file>

<file path=customXml/itemProps4.xml><?xml version="1.0" encoding="utf-8"?>
<ds:datastoreItem xmlns:ds="http://schemas.openxmlformats.org/officeDocument/2006/customXml" ds:itemID="{6B6CBB7C-13E7-434E-9593-4AC2A38480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415</Words>
  <Application>Microsoft Office PowerPoint</Application>
  <PresentationFormat>Widescreen</PresentationFormat>
  <Paragraphs>23</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Calibri</vt:lpstr>
      <vt:lpstr>office theme</vt:lpstr>
      <vt:lpstr>A Time to Grieve, A Space to Heal  </vt:lpstr>
      <vt:lpstr>With your support, northern United Church ministers found healing and renewal at a 2024 retreat. With another planned for 2025, your compassion continues to remind them they’re not alone.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MandS Stories - June 15 A Time to Grieve, A Space to Heal  </dc:title>
  <dc:creator>The United Church of Canada</dc:creator>
  <cp:lastModifiedBy>Cara James</cp:lastModifiedBy>
  <cp:revision>99</cp:revision>
  <dcterms:created xsi:type="dcterms:W3CDTF">2025-02-11T15:15:10Z</dcterms:created>
  <dcterms:modified xsi:type="dcterms:W3CDTF">2025-05-14T18:17:01Z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0x010100813F4C8A5C740146BB467E1F805E6B59</vt:lpwstr>
  </property>
  <property fmtid="{D5CDD505-2E9C-101B-9397-08002B2CF9AE}" pid="3" name="MediaServiceImageTags">
    <vt:lpwstr/>
  </property>
</Properties>
</file>