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8"/>
  </p:notesMasterIdLst>
  <p:sldIdLst>
    <p:sldId id="256" r:id="rId6"/>
    <p:sldId id="25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A25CC9-8405-6170-50D9-DE0C39E2415F}" v="6" dt="2025-05-14T14:03:46.6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3" d="100"/>
          <a:sy n="113" d="100"/>
        </p:scale>
        <p:origin x="228"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dsay Vautour" userId="S::lvautour@united-church.ca::e85a353d-2799-4edf-884d-40213d31629a" providerId="AD" clId="Web-{F2E334D3-6E1C-D709-A79B-996BEC801833}"/>
    <pc:docChg chg="modSld">
      <pc:chgData name="Lindsay Vautour" userId="S::lvautour@united-church.ca::e85a353d-2799-4edf-884d-40213d31629a" providerId="AD" clId="Web-{F2E334D3-6E1C-D709-A79B-996BEC801833}" dt="2025-02-25T14:45:42.586" v="4" actId="1076"/>
      <pc:docMkLst>
        <pc:docMk/>
      </pc:docMkLst>
      <pc:sldChg chg="modSp">
        <pc:chgData name="Lindsay Vautour" userId="S::lvautour@united-church.ca::e85a353d-2799-4edf-884d-40213d31629a" providerId="AD" clId="Web-{F2E334D3-6E1C-D709-A79B-996BEC801833}" dt="2025-02-25T14:45:42.586" v="4" actId="1076"/>
        <pc:sldMkLst>
          <pc:docMk/>
          <pc:sldMk cId="439127099" sldId="257"/>
        </pc:sldMkLst>
        <pc:spChg chg="mod">
          <ac:chgData name="Lindsay Vautour" userId="S::lvautour@united-church.ca::e85a353d-2799-4edf-884d-40213d31629a" providerId="AD" clId="Web-{F2E334D3-6E1C-D709-A79B-996BEC801833}" dt="2025-02-25T14:45:42.586" v="4" actId="1076"/>
          <ac:spMkLst>
            <pc:docMk/>
            <pc:sldMk cId="439127099" sldId="257"/>
            <ac:spMk id="2" creationId="{AF778520-C6A6-D61D-298E-04B5099E0C4F}"/>
          </ac:spMkLst>
        </pc:spChg>
      </pc:sldChg>
    </pc:docChg>
  </pc:docChgLst>
  <pc:docChgLst>
    <pc:chgData name="Lindsay Vautour" userId="S::lvautour@united-church.ca::e85a353d-2799-4edf-884d-40213d31629a" providerId="AD" clId="Web-{FBA25CC9-8405-6170-50D9-DE0C39E2415F}"/>
    <pc:docChg chg="modSld">
      <pc:chgData name="Lindsay Vautour" userId="S::lvautour@united-church.ca::e85a353d-2799-4edf-884d-40213d31629a" providerId="AD" clId="Web-{FBA25CC9-8405-6170-50D9-DE0C39E2415F}" dt="2025-05-14T14:04:32.007" v="13"/>
      <pc:docMkLst>
        <pc:docMk/>
      </pc:docMkLst>
      <pc:sldChg chg="modSp">
        <pc:chgData name="Lindsay Vautour" userId="S::lvautour@united-church.ca::e85a353d-2799-4edf-884d-40213d31629a" providerId="AD" clId="Web-{FBA25CC9-8405-6170-50D9-DE0C39E2415F}" dt="2025-05-14T14:03:46.600" v="3" actId="20577"/>
        <pc:sldMkLst>
          <pc:docMk/>
          <pc:sldMk cId="109857222" sldId="256"/>
        </pc:sldMkLst>
        <pc:spChg chg="mod">
          <ac:chgData name="Lindsay Vautour" userId="S::lvautour@united-church.ca::e85a353d-2799-4edf-884d-40213d31629a" providerId="AD" clId="Web-{FBA25CC9-8405-6170-50D9-DE0C39E2415F}" dt="2025-05-14T14:03:46.600" v="3" actId="20577"/>
          <ac:spMkLst>
            <pc:docMk/>
            <pc:sldMk cId="109857222" sldId="256"/>
            <ac:spMk id="2" creationId="{00000000-0000-0000-0000-000000000000}"/>
          </ac:spMkLst>
        </pc:spChg>
      </pc:sldChg>
      <pc:sldChg chg="modNotes">
        <pc:chgData name="Lindsay Vautour" userId="S::lvautour@united-church.ca::e85a353d-2799-4edf-884d-40213d31629a" providerId="AD" clId="Web-{FBA25CC9-8405-6170-50D9-DE0C39E2415F}" dt="2025-05-14T14:04:32.007" v="13"/>
        <pc:sldMkLst>
          <pc:docMk/>
          <pc:sldMk cId="439127099" sldId="257"/>
        </pc:sldMkLst>
      </pc:sldChg>
    </pc:docChg>
  </pc:docChgLst>
  <pc:docChgLst>
    <pc:chgData name="Lindsay Vautour" userId="S::lvautour@united-church.ca::e85a353d-2799-4edf-884d-40213d31629a" providerId="AD" clId="Web-{5703935B-E839-1DD8-DD26-5E834D6789DD}"/>
    <pc:docChg chg="modSld">
      <pc:chgData name="Lindsay Vautour" userId="S::lvautour@united-church.ca::e85a353d-2799-4edf-884d-40213d31629a" providerId="AD" clId="Web-{5703935B-E839-1DD8-DD26-5E834D6789DD}" dt="2025-03-11T14:37:49.317" v="11"/>
      <pc:docMkLst>
        <pc:docMk/>
      </pc:docMkLst>
      <pc:sldChg chg="modSp">
        <pc:chgData name="Lindsay Vautour" userId="S::lvautour@united-church.ca::e85a353d-2799-4edf-884d-40213d31629a" providerId="AD" clId="Web-{5703935B-E839-1DD8-DD26-5E834D6789DD}" dt="2025-03-11T14:37:04.441" v="5" actId="20577"/>
        <pc:sldMkLst>
          <pc:docMk/>
          <pc:sldMk cId="109857222" sldId="256"/>
        </pc:sldMkLst>
        <pc:spChg chg="mod">
          <ac:chgData name="Lindsay Vautour" userId="S::lvautour@united-church.ca::e85a353d-2799-4edf-884d-40213d31629a" providerId="AD" clId="Web-{5703935B-E839-1DD8-DD26-5E834D6789DD}" dt="2025-03-11T14:36:18.269" v="1" actId="20577"/>
          <ac:spMkLst>
            <pc:docMk/>
            <pc:sldMk cId="109857222" sldId="256"/>
            <ac:spMk id="2" creationId="{00000000-0000-0000-0000-000000000000}"/>
          </ac:spMkLst>
        </pc:spChg>
        <pc:spChg chg="mod">
          <ac:chgData name="Lindsay Vautour" userId="S::lvautour@united-church.ca::e85a353d-2799-4edf-884d-40213d31629a" providerId="AD" clId="Web-{5703935B-E839-1DD8-DD26-5E834D6789DD}" dt="2025-03-11T14:37:04.441" v="5" actId="20577"/>
          <ac:spMkLst>
            <pc:docMk/>
            <pc:sldMk cId="109857222" sldId="256"/>
            <ac:spMk id="3" creationId="{00000000-0000-0000-0000-000000000000}"/>
          </ac:spMkLst>
        </pc:spChg>
        <pc:picChg chg="mod">
          <ac:chgData name="Lindsay Vautour" userId="S::lvautour@united-church.ca::e85a353d-2799-4edf-884d-40213d31629a" providerId="AD" clId="Web-{5703935B-E839-1DD8-DD26-5E834D6789DD}" dt="2025-03-11T14:36:42.457" v="3"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5703935B-E839-1DD8-DD26-5E834D6789DD}" dt="2025-03-11T14:37:49.317" v="11"/>
        <pc:sldMkLst>
          <pc:docMk/>
          <pc:sldMk cId="439127099" sldId="257"/>
        </pc:sldMkLst>
        <pc:spChg chg="mod">
          <ac:chgData name="Lindsay Vautour" userId="S::lvautour@united-church.ca::e85a353d-2799-4edf-884d-40213d31629a" providerId="AD" clId="Web-{5703935B-E839-1DD8-DD26-5E834D6789DD}" dt="2025-03-11T14:37:31.739" v="9"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3C40AA19-8FB9-BB93-28C6-39E4F4C61EDC}"/>
    <pc:docChg chg="delSld modSld">
      <pc:chgData name="Lindsay Vautour" userId="S::lvautour@united-church.ca::e85a353d-2799-4edf-884d-40213d31629a" providerId="AD" clId="Web-{3C40AA19-8FB9-BB93-28C6-39E4F4C61EDC}" dt="2025-02-24T19:51:03.228" v="41" actId="1076"/>
      <pc:docMkLst>
        <pc:docMk/>
      </pc:docMkLst>
      <pc:sldChg chg="addSp delSp modSp mod setBg setClrOvrMap">
        <pc:chgData name="Lindsay Vautour" userId="S::lvautour@united-church.ca::e85a353d-2799-4edf-884d-40213d31629a" providerId="AD" clId="Web-{3C40AA19-8FB9-BB93-28C6-39E4F4C61EDC}" dt="2025-02-24T19:50:49.931" v="40" actId="1076"/>
        <pc:sldMkLst>
          <pc:docMk/>
          <pc:sldMk cId="109857222" sldId="256"/>
        </pc:sldMkLst>
        <pc:spChg chg="mod">
          <ac:chgData name="Lindsay Vautour" userId="S::lvautour@united-church.ca::e85a353d-2799-4edf-884d-40213d31629a" providerId="AD" clId="Web-{3C40AA19-8FB9-BB93-28C6-39E4F4C61EDC}" dt="2025-02-24T19:50:35.009" v="38" actId="1076"/>
          <ac:spMkLst>
            <pc:docMk/>
            <pc:sldMk cId="109857222" sldId="256"/>
            <ac:spMk id="2" creationId="{00000000-0000-0000-0000-000000000000}"/>
          </ac:spMkLst>
        </pc:spChg>
        <pc:spChg chg="mod">
          <ac:chgData name="Lindsay Vautour" userId="S::lvautour@united-church.ca::e85a353d-2799-4edf-884d-40213d31629a" providerId="AD" clId="Web-{3C40AA19-8FB9-BB93-28C6-39E4F4C61EDC}" dt="2025-02-24T19:50:49.931" v="40" actId="1076"/>
          <ac:spMkLst>
            <pc:docMk/>
            <pc:sldMk cId="109857222" sldId="256"/>
            <ac:spMk id="3" creationId="{00000000-0000-0000-0000-000000000000}"/>
          </ac:spMkLst>
        </pc:spChg>
        <pc:spChg chg="add del">
          <ac:chgData name="Lindsay Vautour" userId="S::lvautour@united-church.ca::e85a353d-2799-4edf-884d-40213d31629a" providerId="AD" clId="Web-{3C40AA19-8FB9-BB93-28C6-39E4F4C61EDC}" dt="2025-02-24T19:41:31.989" v="22"/>
          <ac:spMkLst>
            <pc:docMk/>
            <pc:sldMk cId="109857222" sldId="256"/>
            <ac:spMk id="9" creationId="{71B2258F-86CA-4D4D-8270-BC05FCDEBFB3}"/>
          </ac:spMkLst>
        </pc:spChg>
        <pc:spChg chg="add">
          <ac:chgData name="Lindsay Vautour" userId="S::lvautour@united-church.ca::e85a353d-2799-4edf-884d-40213d31629a" providerId="AD" clId="Web-{3C40AA19-8FB9-BB93-28C6-39E4F4C61EDC}" dt="2025-02-24T19:41:32.005" v="23"/>
          <ac:spMkLst>
            <pc:docMk/>
            <pc:sldMk cId="109857222" sldId="256"/>
            <ac:spMk id="11" creationId="{178FB36B-5BFE-42CA-BC60-1115E0D95EEC}"/>
          </ac:spMkLst>
        </pc:spChg>
        <pc:spChg chg="add">
          <ac:chgData name="Lindsay Vautour" userId="S::lvautour@united-church.ca::e85a353d-2799-4edf-884d-40213d31629a" providerId="AD" clId="Web-{3C40AA19-8FB9-BB93-28C6-39E4F4C61EDC}" dt="2025-02-24T19:41:32.005" v="23"/>
          <ac:spMkLst>
            <pc:docMk/>
            <pc:sldMk cId="109857222" sldId="256"/>
            <ac:spMk id="12" creationId="{ECC07320-C2CA-4E29-8481-9D9E143C7788}"/>
          </ac:spMkLst>
        </pc:spChg>
        <pc:picChg chg="add mod ord">
          <ac:chgData name="Lindsay Vautour" userId="S::lvautour@united-church.ca::e85a353d-2799-4edf-884d-40213d31629a" providerId="AD" clId="Web-{3C40AA19-8FB9-BB93-28C6-39E4F4C61EDC}" dt="2025-02-24T19:41:32.005" v="23"/>
          <ac:picMkLst>
            <pc:docMk/>
            <pc:sldMk cId="109857222" sldId="256"/>
            <ac:picMk id="4" creationId="{EB390720-4972-ACFB-6D0C-AA232816F88A}"/>
          </ac:picMkLst>
        </pc:picChg>
        <pc:picChg chg="add">
          <ac:chgData name="Lindsay Vautour" userId="S::lvautour@united-church.ca::e85a353d-2799-4edf-884d-40213d31629a" providerId="AD" clId="Web-{3C40AA19-8FB9-BB93-28C6-39E4F4C61EDC}" dt="2025-02-24T19:50:25.822" v="36"/>
          <ac:picMkLst>
            <pc:docMk/>
            <pc:sldMk cId="109857222" sldId="256"/>
            <ac:picMk id="6" creationId="{766552AE-41AF-C8FA-CB99-9FDA37AA9BAF}"/>
          </ac:picMkLst>
        </pc:picChg>
      </pc:sldChg>
      <pc:sldChg chg="addSp delSp modSp mod setBg setClrOvrMap">
        <pc:chgData name="Lindsay Vautour" userId="S::lvautour@united-church.ca::e85a353d-2799-4edf-884d-40213d31629a" providerId="AD" clId="Web-{3C40AA19-8FB9-BB93-28C6-39E4F4C61EDC}" dt="2025-02-24T19:51:03.228" v="41" actId="1076"/>
        <pc:sldMkLst>
          <pc:docMk/>
          <pc:sldMk cId="439127099" sldId="257"/>
        </pc:sldMkLst>
        <pc:spChg chg="mod">
          <ac:chgData name="Lindsay Vautour" userId="S::lvautour@united-church.ca::e85a353d-2799-4edf-884d-40213d31629a" providerId="AD" clId="Web-{3C40AA19-8FB9-BB93-28C6-39E4F4C61EDC}" dt="2025-02-24T19:51:03.228" v="41" actId="1076"/>
          <ac:spMkLst>
            <pc:docMk/>
            <pc:sldMk cId="439127099" sldId="257"/>
            <ac:spMk id="2" creationId="{AF778520-C6A6-D61D-298E-04B5099E0C4F}"/>
          </ac:spMkLst>
        </pc:spChg>
        <pc:spChg chg="add del">
          <ac:chgData name="Lindsay Vautour" userId="S::lvautour@united-church.ca::e85a353d-2799-4edf-884d-40213d31629a" providerId="AD" clId="Web-{3C40AA19-8FB9-BB93-28C6-39E4F4C61EDC}" dt="2025-02-24T19:48:43.008" v="32"/>
          <ac:spMkLst>
            <pc:docMk/>
            <pc:sldMk cId="439127099" sldId="257"/>
            <ac:spMk id="7" creationId="{577D6B2E-37A3-429E-A37C-F30ED6487282}"/>
          </ac:spMkLst>
        </pc:spChg>
        <pc:spChg chg="add del">
          <ac:chgData name="Lindsay Vautour" userId="S::lvautour@united-church.ca::e85a353d-2799-4edf-884d-40213d31629a" providerId="AD" clId="Web-{3C40AA19-8FB9-BB93-28C6-39E4F4C61EDC}" dt="2025-02-24T19:48:43.008" v="32"/>
          <ac:spMkLst>
            <pc:docMk/>
            <pc:sldMk cId="439127099" sldId="257"/>
            <ac:spMk id="9" creationId="{5CEAD642-85CF-4750-8432-7C80C901F001}"/>
          </ac:spMkLst>
        </pc:spChg>
        <pc:spChg chg="add del">
          <ac:chgData name="Lindsay Vautour" userId="S::lvautour@united-church.ca::e85a353d-2799-4edf-884d-40213d31629a" providerId="AD" clId="Web-{3C40AA19-8FB9-BB93-28C6-39E4F4C61EDC}" dt="2025-02-24T19:48:43.008" v="32"/>
          <ac:spMkLst>
            <pc:docMk/>
            <pc:sldMk cId="439127099" sldId="257"/>
            <ac:spMk id="11" creationId="{FA33EEAE-15D5-4119-8C1E-89D943F911EF}"/>
          </ac:spMkLst>
        </pc:spChg>
        <pc:spChg chg="add del">
          <ac:chgData name="Lindsay Vautour" userId="S::lvautour@united-church.ca::e85a353d-2799-4edf-884d-40213d31629a" providerId="AD" clId="Web-{3C40AA19-8FB9-BB93-28C6-39E4F4C61EDC}" dt="2025-02-24T19:48:43.008" v="32"/>
          <ac:spMkLst>
            <pc:docMk/>
            <pc:sldMk cId="439127099" sldId="257"/>
            <ac:spMk id="13" creationId="{730D8B3B-9B80-4025-B934-26DC7D7CD231}"/>
          </ac:spMkLst>
        </pc:spChg>
        <pc:spChg chg="add del">
          <ac:chgData name="Lindsay Vautour" userId="S::lvautour@united-church.ca::e85a353d-2799-4edf-884d-40213d31629a" providerId="AD" clId="Web-{3C40AA19-8FB9-BB93-28C6-39E4F4C61EDC}" dt="2025-02-24T19:48:43.008" v="32"/>
          <ac:spMkLst>
            <pc:docMk/>
            <pc:sldMk cId="439127099" sldId="257"/>
            <ac:spMk id="15" creationId="{1064D5D5-227B-4F66-9AEA-46F570E793BD}"/>
          </ac:spMkLst>
        </pc:spChg>
        <pc:spChg chg="add del">
          <ac:chgData name="Lindsay Vautour" userId="S::lvautour@united-church.ca::e85a353d-2799-4edf-884d-40213d31629a" providerId="AD" clId="Web-{3C40AA19-8FB9-BB93-28C6-39E4F4C61EDC}" dt="2025-02-24T19:48:43.008" v="32"/>
          <ac:spMkLst>
            <pc:docMk/>
            <pc:sldMk cId="439127099" sldId="257"/>
            <ac:spMk id="17" creationId="{646B67A4-D328-4747-A82B-65E84FA46368}"/>
          </ac:spMkLst>
        </pc:spChg>
        <pc:spChg chg="add del">
          <ac:chgData name="Lindsay Vautour" userId="S::lvautour@united-church.ca::e85a353d-2799-4edf-884d-40213d31629a" providerId="AD" clId="Web-{3C40AA19-8FB9-BB93-28C6-39E4F4C61EDC}" dt="2025-02-24T19:48:43.008" v="32"/>
          <ac:spMkLst>
            <pc:docMk/>
            <pc:sldMk cId="439127099" sldId="257"/>
            <ac:spMk id="19" creationId="{B5A1B09C-1565-46F8-B70F-621C5EB48A09}"/>
          </ac:spMkLst>
        </pc:spChg>
        <pc:spChg chg="add del">
          <ac:chgData name="Lindsay Vautour" userId="S::lvautour@united-church.ca::e85a353d-2799-4edf-884d-40213d31629a" providerId="AD" clId="Web-{3C40AA19-8FB9-BB93-28C6-39E4F4C61EDC}" dt="2025-02-24T19:48:43.008" v="32"/>
          <ac:spMkLst>
            <pc:docMk/>
            <pc:sldMk cId="439127099" sldId="257"/>
            <ac:spMk id="21" creationId="{8C516CC8-80AC-446C-A56E-9F54B7210402}"/>
          </ac:spMkLst>
        </pc:spChg>
        <pc:spChg chg="add">
          <ac:chgData name="Lindsay Vautour" userId="S::lvautour@united-church.ca::e85a353d-2799-4edf-884d-40213d31629a" providerId="AD" clId="Web-{3C40AA19-8FB9-BB93-28C6-39E4F4C61EDC}" dt="2025-02-24T19:48:43.008" v="33"/>
          <ac:spMkLst>
            <pc:docMk/>
            <pc:sldMk cId="439127099" sldId="257"/>
            <ac:spMk id="23" creationId="{66B332A4-D438-4773-A77F-5ED49A448D9D}"/>
          </ac:spMkLst>
        </pc:spChg>
        <pc:spChg chg="add">
          <ac:chgData name="Lindsay Vautour" userId="S::lvautour@united-church.ca::e85a353d-2799-4edf-884d-40213d31629a" providerId="AD" clId="Web-{3C40AA19-8FB9-BB93-28C6-39E4F4C61EDC}" dt="2025-02-24T19:48:43.008" v="33"/>
          <ac:spMkLst>
            <pc:docMk/>
            <pc:sldMk cId="439127099" sldId="257"/>
            <ac:spMk id="24" creationId="{DF9AD32D-FF05-44F4-BD4D-9CEE89B71EB9}"/>
          </ac:spMkLst>
        </pc:spChg>
        <pc:picChg chg="add mod">
          <ac:chgData name="Lindsay Vautour" userId="S::lvautour@united-church.ca::e85a353d-2799-4edf-884d-40213d31629a" providerId="AD" clId="Web-{3C40AA19-8FB9-BB93-28C6-39E4F4C61EDC}" dt="2025-02-24T19:50:22.806" v="35" actId="1076"/>
          <ac:picMkLst>
            <pc:docMk/>
            <pc:sldMk cId="439127099" sldId="257"/>
            <ac:picMk id="3" creationId="{75A71C43-DFAB-4522-09FD-A678BE6A8ECF}"/>
          </ac:picMkLst>
        </pc:picChg>
      </pc:sldChg>
      <pc:sldChg chg="del">
        <pc:chgData name="Lindsay Vautour" userId="S::lvautour@united-church.ca::e85a353d-2799-4edf-884d-40213d31629a" providerId="AD" clId="Web-{3C40AA19-8FB9-BB93-28C6-39E4F4C61EDC}" dt="2025-02-24T19:39:21.535" v="0"/>
        <pc:sldMkLst>
          <pc:docMk/>
          <pc:sldMk cId="4283170873" sldId="258"/>
        </pc:sldMkLst>
      </pc:sldChg>
      <pc:sldChg chg="del">
        <pc:chgData name="Lindsay Vautour" userId="S::lvautour@united-church.ca::e85a353d-2799-4edf-884d-40213d31629a" providerId="AD" clId="Web-{3C40AA19-8FB9-BB93-28C6-39E4F4C61EDC}" dt="2025-02-24T19:39:22.582" v="1"/>
        <pc:sldMkLst>
          <pc:docMk/>
          <pc:sldMk cId="1784522442" sldId="259"/>
        </pc:sldMkLst>
      </pc:sldChg>
      <pc:sldChg chg="del">
        <pc:chgData name="Lindsay Vautour" userId="S::lvautour@united-church.ca::e85a353d-2799-4edf-884d-40213d31629a" providerId="AD" clId="Web-{3C40AA19-8FB9-BB93-28C6-39E4F4C61EDC}" dt="2025-02-24T19:39:23.160" v="2"/>
        <pc:sldMkLst>
          <pc:docMk/>
          <pc:sldMk cId="4155905485" sldId="260"/>
        </pc:sldMkLst>
      </pc:sldChg>
    </pc:docChg>
  </pc:docChgLst>
  <pc:docChgLst>
    <pc:chgData name="Lindsay Vautour" userId="S::lvautour@united-church.ca::e85a353d-2799-4edf-884d-40213d31629a" providerId="AD" clId="Web-{334F2729-1DB5-9084-DB44-3C85306318B6}"/>
    <pc:docChg chg="addSld delSld modSld">
      <pc:chgData name="Lindsay Vautour" userId="S::lvautour@united-church.ca::e85a353d-2799-4edf-884d-40213d31629a" providerId="AD" clId="Web-{334F2729-1DB5-9084-DB44-3C85306318B6}" dt="2025-02-13T16:44:24.418" v="20" actId="20577"/>
      <pc:docMkLst>
        <pc:docMk/>
      </pc:docMkLst>
      <pc:sldChg chg="new del">
        <pc:chgData name="Lindsay Vautour" userId="S::lvautour@united-church.ca::e85a353d-2799-4edf-884d-40213d31629a" providerId="AD" clId="Web-{334F2729-1DB5-9084-DB44-3C85306318B6}" dt="2025-02-13T16:42:45.056" v="1"/>
        <pc:sldMkLst>
          <pc:docMk/>
          <pc:sldMk cId="2068576641" sldId="258"/>
        </pc:sldMkLst>
      </pc:sldChg>
      <pc:sldChg chg="modSp add replId">
        <pc:chgData name="Lindsay Vautour" userId="S::lvautour@united-church.ca::e85a353d-2799-4edf-884d-40213d31629a" providerId="AD" clId="Web-{334F2729-1DB5-9084-DB44-3C85306318B6}" dt="2025-02-13T16:43:13.010" v="9" actId="20577"/>
        <pc:sldMkLst>
          <pc:docMk/>
          <pc:sldMk cId="4283170873" sldId="258"/>
        </pc:sldMkLst>
        <pc:spChg chg="mod">
          <ac:chgData name="Lindsay Vautour" userId="S::lvautour@united-church.ca::e85a353d-2799-4edf-884d-40213d31629a" providerId="AD" clId="Web-{334F2729-1DB5-9084-DB44-3C85306318B6}" dt="2025-02-13T16:43:13.010" v="9" actId="20577"/>
          <ac:spMkLst>
            <pc:docMk/>
            <pc:sldMk cId="4283170873" sldId="258"/>
            <ac:spMk id="2" creationId="{5C2F951E-D7C7-7B8D-7536-E4316CADCC4E}"/>
          </ac:spMkLst>
        </pc:spChg>
      </pc:sldChg>
      <pc:sldChg chg="modSp add replId">
        <pc:chgData name="Lindsay Vautour" userId="S::lvautour@united-church.ca::e85a353d-2799-4edf-884d-40213d31629a" providerId="AD" clId="Web-{334F2729-1DB5-9084-DB44-3C85306318B6}" dt="2025-02-13T16:43:58.511" v="13" actId="20577"/>
        <pc:sldMkLst>
          <pc:docMk/>
          <pc:sldMk cId="1784522442" sldId="259"/>
        </pc:sldMkLst>
        <pc:spChg chg="mod">
          <ac:chgData name="Lindsay Vautour" userId="S::lvautour@united-church.ca::e85a353d-2799-4edf-884d-40213d31629a" providerId="AD" clId="Web-{334F2729-1DB5-9084-DB44-3C85306318B6}" dt="2025-02-13T16:43:58.511" v="13" actId="20577"/>
          <ac:spMkLst>
            <pc:docMk/>
            <pc:sldMk cId="1784522442" sldId="259"/>
            <ac:spMk id="2" creationId="{09BE5E3F-925A-82EA-C86B-733BDEAF0ED4}"/>
          </ac:spMkLst>
        </pc:spChg>
      </pc:sldChg>
      <pc:sldChg chg="modSp add replId">
        <pc:chgData name="Lindsay Vautour" userId="S::lvautour@united-church.ca::e85a353d-2799-4edf-884d-40213d31629a" providerId="AD" clId="Web-{334F2729-1DB5-9084-DB44-3C85306318B6}" dt="2025-02-13T16:44:24.418" v="20" actId="20577"/>
        <pc:sldMkLst>
          <pc:docMk/>
          <pc:sldMk cId="4155905485" sldId="260"/>
        </pc:sldMkLst>
        <pc:spChg chg="mod">
          <ac:chgData name="Lindsay Vautour" userId="S::lvautour@united-church.ca::e85a353d-2799-4edf-884d-40213d31629a" providerId="AD" clId="Web-{334F2729-1DB5-9084-DB44-3C85306318B6}" dt="2025-02-13T16:44:24.418" v="20" actId="20577"/>
          <ac:spMkLst>
            <pc:docMk/>
            <pc:sldMk cId="4155905485" sldId="260"/>
            <ac:spMk id="2" creationId="{E5F96C65-E56D-E5B4-4CD1-788D9E6C9536}"/>
          </ac:spMkLst>
        </pc:spChg>
      </pc:sldChg>
    </pc:docChg>
  </pc:docChgLst>
  <pc:docChgLst>
    <pc:chgData name="Lindsay Vautour" userId="S::lvautour@united-church.ca::e85a353d-2799-4edf-884d-40213d31629a" providerId="AD" clId="Web-{09E3BB01-33C2-255D-BF8C-648EB9D5747B}"/>
    <pc:docChg chg="modSld">
      <pc:chgData name="Lindsay Vautour" userId="S::lvautour@united-church.ca::e85a353d-2799-4edf-884d-40213d31629a" providerId="AD" clId="Web-{09E3BB01-33C2-255D-BF8C-648EB9D5747B}" dt="2025-03-11T14:44:58.685" v="22"/>
      <pc:docMkLst>
        <pc:docMk/>
      </pc:docMkLst>
      <pc:sldChg chg="addSp delSp modSp">
        <pc:chgData name="Lindsay Vautour" userId="S::lvautour@united-church.ca::e85a353d-2799-4edf-884d-40213d31629a" providerId="AD" clId="Web-{09E3BB01-33C2-255D-BF8C-648EB9D5747B}" dt="2025-03-11T14:44:23.575" v="18" actId="20577"/>
        <pc:sldMkLst>
          <pc:docMk/>
          <pc:sldMk cId="109857222" sldId="256"/>
        </pc:sldMkLst>
        <pc:spChg chg="mod">
          <ac:chgData name="Lindsay Vautour" userId="S::lvautour@united-church.ca::e85a353d-2799-4edf-884d-40213d31629a" providerId="AD" clId="Web-{09E3BB01-33C2-255D-BF8C-648EB9D5747B}" dt="2025-03-11T14:44:12.622" v="16" actId="1076"/>
          <ac:spMkLst>
            <pc:docMk/>
            <pc:sldMk cId="109857222" sldId="256"/>
            <ac:spMk id="2" creationId="{00000000-0000-0000-0000-000000000000}"/>
          </ac:spMkLst>
        </pc:spChg>
        <pc:spChg chg="mod">
          <ac:chgData name="Lindsay Vautour" userId="S::lvautour@united-church.ca::e85a353d-2799-4edf-884d-40213d31629a" providerId="AD" clId="Web-{09E3BB01-33C2-255D-BF8C-648EB9D5747B}" dt="2025-03-11T14:44:23.575" v="18" actId="20577"/>
          <ac:spMkLst>
            <pc:docMk/>
            <pc:sldMk cId="109857222" sldId="256"/>
            <ac:spMk id="3" creationId="{00000000-0000-0000-0000-000000000000}"/>
          </ac:spMkLst>
        </pc:spChg>
        <pc:picChg chg="del mod">
          <ac:chgData name="Lindsay Vautour" userId="S::lvautour@united-church.ca::e85a353d-2799-4edf-884d-40213d31629a" providerId="AD" clId="Web-{09E3BB01-33C2-255D-BF8C-648EB9D5747B}" dt="2025-03-11T14:43:19.495" v="2"/>
          <ac:picMkLst>
            <pc:docMk/>
            <pc:sldMk cId="109857222" sldId="256"/>
            <ac:picMk id="4" creationId="{EB390720-4972-ACFB-6D0C-AA232816F88A}"/>
          </ac:picMkLst>
        </pc:picChg>
        <pc:picChg chg="add mod">
          <ac:chgData name="Lindsay Vautour" userId="S::lvautour@united-church.ca::e85a353d-2799-4edf-884d-40213d31629a" providerId="AD" clId="Web-{09E3BB01-33C2-255D-BF8C-648EB9D5747B}" dt="2025-03-11T14:44:09.012" v="15" actId="1076"/>
          <ac:picMkLst>
            <pc:docMk/>
            <pc:sldMk cId="109857222" sldId="256"/>
            <ac:picMk id="5" creationId="{C187D254-4601-95A0-0BE0-EE9541947269}"/>
          </ac:picMkLst>
        </pc:picChg>
        <pc:picChg chg="del">
          <ac:chgData name="Lindsay Vautour" userId="S::lvautour@united-church.ca::e85a353d-2799-4edf-884d-40213d31629a" providerId="AD" clId="Web-{09E3BB01-33C2-255D-BF8C-648EB9D5747B}" dt="2025-03-11T14:43:45.168" v="7"/>
          <ac:picMkLst>
            <pc:docMk/>
            <pc:sldMk cId="109857222" sldId="256"/>
            <ac:picMk id="6" creationId="{766552AE-41AF-C8FA-CB99-9FDA37AA9BAF}"/>
          </ac:picMkLst>
        </pc:picChg>
        <pc:picChg chg="add mod">
          <ac:chgData name="Lindsay Vautour" userId="S::lvautour@united-church.ca::e85a353d-2799-4edf-884d-40213d31629a" providerId="AD" clId="Web-{09E3BB01-33C2-255D-BF8C-648EB9D5747B}" dt="2025-03-11T14:43:49.309" v="9"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09E3BB01-33C2-255D-BF8C-648EB9D5747B}" dt="2025-03-11T14:44:58.685" v="22"/>
        <pc:sldMkLst>
          <pc:docMk/>
          <pc:sldMk cId="439127099" sldId="257"/>
        </pc:sldMkLst>
        <pc:spChg chg="mod">
          <ac:chgData name="Lindsay Vautour" userId="S::lvautour@united-church.ca::e85a353d-2799-4edf-884d-40213d31629a" providerId="AD" clId="Web-{09E3BB01-33C2-255D-BF8C-648EB9D5747B}" dt="2025-03-11T14:44:55.732" v="20"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68CF64-4485-08D0-2408-010651481A5D}"/>
    <pc:docChg chg="modSld">
      <pc:chgData name="Lindsay Vautour" userId="S::lvautour@united-church.ca::e85a353d-2799-4edf-884d-40213d31629a" providerId="AD" clId="Web-{A968CF64-4485-08D0-2408-010651481A5D}" dt="2025-02-25T14:55:17.798" v="3"/>
      <pc:docMkLst>
        <pc:docMk/>
      </pc:docMkLst>
      <pc:sldChg chg="modNotes">
        <pc:chgData name="Lindsay Vautour" userId="S::lvautour@united-church.ca::e85a353d-2799-4edf-884d-40213d31629a" providerId="AD" clId="Web-{A968CF64-4485-08D0-2408-010651481A5D}" dt="2025-02-25T14:55:17.798" v="3"/>
        <pc:sldMkLst>
          <pc:docMk/>
          <pc:sldMk cId="439127099" sldId="257"/>
        </pc:sldMkLst>
      </pc:sldChg>
    </pc:docChg>
  </pc:docChgLst>
  <pc:docChgLst>
    <pc:chgData name="Lindsay Vautour" userId="S::lvautour@united-church.ca::e85a353d-2799-4edf-884d-40213d31629a" providerId="AD" clId="Web-{2B52339C-6503-CC24-4926-0F2D2F3073F4}"/>
    <pc:docChg chg="addSld delSld modSld">
      <pc:chgData name="Lindsay Vautour" userId="S::lvautour@united-church.ca::e85a353d-2799-4edf-884d-40213d31629a" providerId="AD" clId="Web-{2B52339C-6503-CC24-4926-0F2D2F3073F4}" dt="2025-02-12T13:43:01.090" v="42"/>
      <pc:docMkLst>
        <pc:docMk/>
      </pc:docMkLst>
      <pc:sldChg chg="modSp">
        <pc:chgData name="Lindsay Vautour" userId="S::lvautour@united-church.ca::e85a353d-2799-4edf-884d-40213d31629a" providerId="AD" clId="Web-{2B52339C-6503-CC24-4926-0F2D2F3073F4}" dt="2025-02-12T13:42:28.153" v="24" actId="20577"/>
        <pc:sldMkLst>
          <pc:docMk/>
          <pc:sldMk cId="109857222" sldId="256"/>
        </pc:sldMkLst>
        <pc:spChg chg="mod">
          <ac:chgData name="Lindsay Vautour" userId="S::lvautour@united-church.ca::e85a353d-2799-4edf-884d-40213d31629a" providerId="AD" clId="Web-{2B52339C-6503-CC24-4926-0F2D2F3073F4}" dt="2025-02-12T13:42:07.856" v="7" actId="20577"/>
          <ac:spMkLst>
            <pc:docMk/>
            <pc:sldMk cId="109857222" sldId="256"/>
            <ac:spMk id="2" creationId="{00000000-0000-0000-0000-000000000000}"/>
          </ac:spMkLst>
        </pc:spChg>
        <pc:spChg chg="mod">
          <ac:chgData name="Lindsay Vautour" userId="S::lvautour@united-church.ca::e85a353d-2799-4edf-884d-40213d31629a" providerId="AD" clId="Web-{2B52339C-6503-CC24-4926-0F2D2F3073F4}" dt="2025-02-12T13:42:28.153" v="24" actId="20577"/>
          <ac:spMkLst>
            <pc:docMk/>
            <pc:sldMk cId="109857222" sldId="256"/>
            <ac:spMk id="3" creationId="{00000000-0000-0000-0000-000000000000}"/>
          </ac:spMkLst>
        </pc:spChg>
      </pc:sldChg>
      <pc:sldChg chg="delSp modSp new">
        <pc:chgData name="Lindsay Vautour" userId="S::lvautour@united-church.ca::e85a353d-2799-4edf-884d-40213d31629a" providerId="AD" clId="Web-{2B52339C-6503-CC24-4926-0F2D2F3073F4}" dt="2025-02-12T13:43:01.090" v="42"/>
        <pc:sldMkLst>
          <pc:docMk/>
          <pc:sldMk cId="439127099" sldId="257"/>
        </pc:sldMkLst>
        <pc:spChg chg="mod">
          <ac:chgData name="Lindsay Vautour" userId="S::lvautour@united-church.ca::e85a353d-2799-4edf-884d-40213d31629a" providerId="AD" clId="Web-{2B52339C-6503-CC24-4926-0F2D2F3073F4}" dt="2025-02-12T13:43:01.090" v="42"/>
          <ac:spMkLst>
            <pc:docMk/>
            <pc:sldMk cId="439127099" sldId="257"/>
            <ac:spMk id="2" creationId="{AF778520-C6A6-D61D-298E-04B5099E0C4F}"/>
          </ac:spMkLst>
        </pc:spChg>
        <pc:spChg chg="del">
          <ac:chgData name="Lindsay Vautour" userId="S::lvautour@united-church.ca::e85a353d-2799-4edf-884d-40213d31629a" providerId="AD" clId="Web-{2B52339C-6503-CC24-4926-0F2D2F3073F4}" dt="2025-02-12T13:42:47.700" v="39"/>
          <ac:spMkLst>
            <pc:docMk/>
            <pc:sldMk cId="439127099" sldId="257"/>
            <ac:spMk id="3" creationId="{6AF38191-07E1-2E67-547D-761422DF7A2A}"/>
          </ac:spMkLst>
        </pc:spChg>
      </pc:sldChg>
      <pc:sldChg chg="modSp new del">
        <pc:chgData name="Lindsay Vautour" userId="S::lvautour@united-church.ca::e85a353d-2799-4edf-884d-40213d31629a" providerId="AD" clId="Web-{2B52339C-6503-CC24-4926-0F2D2F3073F4}" dt="2025-02-12T13:42:34.137" v="30"/>
        <pc:sldMkLst>
          <pc:docMk/>
          <pc:sldMk cId="4206848432" sldId="257"/>
        </pc:sldMkLst>
        <pc:spChg chg="mod">
          <ac:chgData name="Lindsay Vautour" userId="S::lvautour@united-church.ca::e85a353d-2799-4edf-884d-40213d31629a" providerId="AD" clId="Web-{2B52339C-6503-CC24-4926-0F2D2F3073F4}" dt="2025-02-12T13:42:33.653" v="29" actId="20577"/>
          <ac:spMkLst>
            <pc:docMk/>
            <pc:sldMk cId="4206848432" sldId="257"/>
            <ac:spMk id="3" creationId="{FC5B5033-B20D-6F88-D1AC-685B8E54D0AA}"/>
          </ac:spMkLst>
        </pc:spChg>
      </pc:sldChg>
    </pc:docChg>
  </pc:docChgLst>
  <pc:docChgLst>
    <pc:chgData name="Lindsay Vautour" userId="S::lvautour@united-church.ca::e85a353d-2799-4edf-884d-40213d31629a" providerId="AD" clId="Web-{9D1B4866-D5D1-C638-AC99-9A0C740CF446}"/>
    <pc:docChg chg="modSld">
      <pc:chgData name="Lindsay Vautour" userId="S::lvautour@united-church.ca::e85a353d-2799-4edf-884d-40213d31629a" providerId="AD" clId="Web-{9D1B4866-D5D1-C638-AC99-9A0C740CF446}" dt="2025-04-11T16:44:19.503" v="26" actId="1076"/>
      <pc:docMkLst>
        <pc:docMk/>
      </pc:docMkLst>
      <pc:sldChg chg="addSp delSp modSp">
        <pc:chgData name="Lindsay Vautour" userId="S::lvautour@united-church.ca::e85a353d-2799-4edf-884d-40213d31629a" providerId="AD" clId="Web-{9D1B4866-D5D1-C638-AC99-9A0C740CF446}" dt="2025-04-11T16:44:19.503" v="26" actId="1076"/>
        <pc:sldMkLst>
          <pc:docMk/>
          <pc:sldMk cId="109857222" sldId="256"/>
        </pc:sldMkLst>
        <pc:spChg chg="mod">
          <ac:chgData name="Lindsay Vautour" userId="S::lvautour@united-church.ca::e85a353d-2799-4edf-884d-40213d31629a" providerId="AD" clId="Web-{9D1B4866-D5D1-C638-AC99-9A0C740CF446}" dt="2025-04-11T16:42:38.578" v="12" actId="20577"/>
          <ac:spMkLst>
            <pc:docMk/>
            <pc:sldMk cId="109857222" sldId="256"/>
            <ac:spMk id="2" creationId="{00000000-0000-0000-0000-000000000000}"/>
          </ac:spMkLst>
        </pc:spChg>
        <pc:spChg chg="add del mod">
          <ac:chgData name="Lindsay Vautour" userId="S::lvautour@united-church.ca::e85a353d-2799-4edf-884d-40213d31629a" providerId="AD" clId="Web-{9D1B4866-D5D1-C638-AC99-9A0C740CF446}" dt="2025-04-11T16:44:03.784" v="24" actId="20577"/>
          <ac:spMkLst>
            <pc:docMk/>
            <pc:sldMk cId="109857222" sldId="256"/>
            <ac:spMk id="3" creationId="{00000000-0000-0000-0000-000000000000}"/>
          </ac:spMkLst>
        </pc:spChg>
        <pc:spChg chg="add del mod">
          <ac:chgData name="Lindsay Vautour" userId="S::lvautour@united-church.ca::e85a353d-2799-4edf-884d-40213d31629a" providerId="AD" clId="Web-{9D1B4866-D5D1-C638-AC99-9A0C740CF446}" dt="2025-04-11T16:42:35.156" v="10"/>
          <ac:spMkLst>
            <pc:docMk/>
            <pc:sldMk cId="109857222" sldId="256"/>
            <ac:spMk id="8" creationId="{78B3FD61-7623-7EBB-1A8E-EB068F38A076}"/>
          </ac:spMkLst>
        </pc:spChg>
        <pc:picChg chg="add mod ord">
          <ac:chgData name="Lindsay Vautour" userId="S::lvautour@united-church.ca::e85a353d-2799-4edf-884d-40213d31629a" providerId="AD" clId="Web-{9D1B4866-D5D1-C638-AC99-9A0C740CF446}" dt="2025-04-11T16:44:10.253" v="25"/>
          <ac:picMkLst>
            <pc:docMk/>
            <pc:sldMk cId="109857222" sldId="256"/>
            <ac:picMk id="4" creationId="{245E104C-5491-9D18-2B9D-B8286264150B}"/>
          </ac:picMkLst>
        </pc:picChg>
        <pc:picChg chg="del">
          <ac:chgData name="Lindsay Vautour" userId="S::lvautour@united-church.ca::e85a353d-2799-4edf-884d-40213d31629a" providerId="AD" clId="Web-{9D1B4866-D5D1-C638-AC99-9A0C740CF446}" dt="2025-04-11T16:40:23.199" v="0"/>
          <ac:picMkLst>
            <pc:docMk/>
            <pc:sldMk cId="109857222" sldId="256"/>
            <ac:picMk id="5" creationId="{C187D254-4601-95A0-0BE0-EE9541947269}"/>
          </ac:picMkLst>
        </pc:picChg>
        <pc:picChg chg="mod">
          <ac:chgData name="Lindsay Vautour" userId="S::lvautour@united-church.ca::e85a353d-2799-4edf-884d-40213d31629a" providerId="AD" clId="Web-{9D1B4866-D5D1-C638-AC99-9A0C740CF446}" dt="2025-04-11T16:44:19.503" v="26"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9D1B4866-D5D1-C638-AC99-9A0C740CF446}" dt="2025-04-11T16:43:52.799" v="21"/>
        <pc:sldMkLst>
          <pc:docMk/>
          <pc:sldMk cId="439127099" sldId="257"/>
        </pc:sldMkLst>
        <pc:spChg chg="mod">
          <ac:chgData name="Lindsay Vautour" userId="S::lvautour@united-church.ca::e85a353d-2799-4edf-884d-40213d31629a" providerId="AD" clId="Web-{9D1B4866-D5D1-C638-AC99-9A0C740CF446}" dt="2025-04-11T16:43:08.188" v="1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84AF1153-C5F6-317A-9076-304104CBB02F}"/>
    <pc:docChg chg="modSld">
      <pc:chgData name="Lindsay Vautour" userId="S::lvautour@united-church.ca::e85a353d-2799-4edf-884d-40213d31629a" providerId="AD" clId="Web-{84AF1153-C5F6-317A-9076-304104CBB02F}" dt="2025-04-11T16:56:10.212" v="31" actId="1076"/>
      <pc:docMkLst>
        <pc:docMk/>
      </pc:docMkLst>
      <pc:sldChg chg="addSp delSp modSp">
        <pc:chgData name="Lindsay Vautour" userId="S::lvautour@united-church.ca::e85a353d-2799-4edf-884d-40213d31629a" providerId="AD" clId="Web-{84AF1153-C5F6-317A-9076-304104CBB02F}" dt="2025-04-11T16:56:10.212" v="31" actId="1076"/>
        <pc:sldMkLst>
          <pc:docMk/>
          <pc:sldMk cId="109857222" sldId="256"/>
        </pc:sldMkLst>
        <pc:spChg chg="mod">
          <ac:chgData name="Lindsay Vautour" userId="S::lvautour@united-church.ca::e85a353d-2799-4edf-884d-40213d31629a" providerId="AD" clId="Web-{84AF1153-C5F6-317A-9076-304104CBB02F}" dt="2025-04-11T16:56:02.728" v="29"/>
          <ac:spMkLst>
            <pc:docMk/>
            <pc:sldMk cId="109857222" sldId="256"/>
            <ac:spMk id="2" creationId="{00000000-0000-0000-0000-000000000000}"/>
          </ac:spMkLst>
        </pc:spChg>
        <pc:spChg chg="mod">
          <ac:chgData name="Lindsay Vautour" userId="S::lvautour@united-church.ca::e85a353d-2799-4edf-884d-40213d31629a" providerId="AD" clId="Web-{84AF1153-C5F6-317A-9076-304104CBB02F}" dt="2025-04-11T16:56:02.728" v="29"/>
          <ac:spMkLst>
            <pc:docMk/>
            <pc:sldMk cId="109857222" sldId="256"/>
            <ac:spMk id="3" creationId="{00000000-0000-0000-0000-000000000000}"/>
          </ac:spMkLst>
        </pc:spChg>
        <pc:spChg chg="del">
          <ac:chgData name="Lindsay Vautour" userId="S::lvautour@united-church.ca::e85a353d-2799-4edf-884d-40213d31629a" providerId="AD" clId="Web-{84AF1153-C5F6-317A-9076-304104CBB02F}" dt="2025-04-11T16:56:02.728" v="29"/>
          <ac:spMkLst>
            <pc:docMk/>
            <pc:sldMk cId="109857222" sldId="256"/>
            <ac:spMk id="17" creationId="{FB33DC6A-1F1C-4A06-834E-CFF88F1C0BB9}"/>
          </ac:spMkLst>
        </pc:spChg>
        <pc:spChg chg="del">
          <ac:chgData name="Lindsay Vautour" userId="S::lvautour@united-church.ca::e85a353d-2799-4edf-884d-40213d31629a" providerId="AD" clId="Web-{84AF1153-C5F6-317A-9076-304104CBB02F}" dt="2025-04-11T16:56:02.728" v="29"/>
          <ac:spMkLst>
            <pc:docMk/>
            <pc:sldMk cId="109857222" sldId="256"/>
            <ac:spMk id="19" creationId="{0FE1D5CF-87B8-4A8A-AD3C-01D06A60769B}"/>
          </ac:spMkLst>
        </pc:spChg>
        <pc:spChg chg="del">
          <ac:chgData name="Lindsay Vautour" userId="S::lvautour@united-church.ca::e85a353d-2799-4edf-884d-40213d31629a" providerId="AD" clId="Web-{84AF1153-C5F6-317A-9076-304104CBB02F}" dt="2025-04-11T16:56:02.728" v="29"/>
          <ac:spMkLst>
            <pc:docMk/>
            <pc:sldMk cId="109857222" sldId="256"/>
            <ac:spMk id="21" creationId="{60926200-45C2-41E9-839F-31CD5FE4CD59}"/>
          </ac:spMkLst>
        </pc:spChg>
        <pc:spChg chg="del">
          <ac:chgData name="Lindsay Vautour" userId="S::lvautour@united-church.ca::e85a353d-2799-4edf-884d-40213d31629a" providerId="AD" clId="Web-{84AF1153-C5F6-317A-9076-304104CBB02F}" dt="2025-04-11T16:56:02.728" v="29"/>
          <ac:spMkLst>
            <pc:docMk/>
            <pc:sldMk cId="109857222" sldId="256"/>
            <ac:spMk id="23" creationId="{AF2F604E-43BE-4DC3-B983-E071523364F8}"/>
          </ac:spMkLst>
        </pc:spChg>
        <pc:spChg chg="add">
          <ac:chgData name="Lindsay Vautour" userId="S::lvautour@united-church.ca::e85a353d-2799-4edf-884d-40213d31629a" providerId="AD" clId="Web-{84AF1153-C5F6-317A-9076-304104CBB02F}" dt="2025-04-11T16:56:02.728" v="29"/>
          <ac:spMkLst>
            <pc:docMk/>
            <pc:sldMk cId="109857222" sldId="256"/>
            <ac:spMk id="30" creationId="{FB33DC6A-1F1C-4A06-834E-CFF88F1C0BB9}"/>
          </ac:spMkLst>
        </pc:spChg>
        <pc:spChg chg="add">
          <ac:chgData name="Lindsay Vautour" userId="S::lvautour@united-church.ca::e85a353d-2799-4edf-884d-40213d31629a" providerId="AD" clId="Web-{84AF1153-C5F6-317A-9076-304104CBB02F}" dt="2025-04-11T16:56:02.728" v="29"/>
          <ac:spMkLst>
            <pc:docMk/>
            <pc:sldMk cId="109857222" sldId="256"/>
            <ac:spMk id="32" creationId="{0FE1D5CF-87B8-4A8A-AD3C-01D06A60769B}"/>
          </ac:spMkLst>
        </pc:spChg>
        <pc:spChg chg="add">
          <ac:chgData name="Lindsay Vautour" userId="S::lvautour@united-church.ca::e85a353d-2799-4edf-884d-40213d31629a" providerId="AD" clId="Web-{84AF1153-C5F6-317A-9076-304104CBB02F}" dt="2025-04-11T16:56:02.728" v="29"/>
          <ac:spMkLst>
            <pc:docMk/>
            <pc:sldMk cId="109857222" sldId="256"/>
            <ac:spMk id="36" creationId="{AF2F604E-43BE-4DC3-B983-E071523364F8}"/>
          </ac:spMkLst>
        </pc:spChg>
        <pc:spChg chg="add">
          <ac:chgData name="Lindsay Vautour" userId="S::lvautour@united-church.ca::e85a353d-2799-4edf-884d-40213d31629a" providerId="AD" clId="Web-{84AF1153-C5F6-317A-9076-304104CBB02F}" dt="2025-04-11T16:56:02.728" v="29"/>
          <ac:spMkLst>
            <pc:docMk/>
            <pc:sldMk cId="109857222" sldId="256"/>
            <ac:spMk id="38" creationId="{08C9B587-E65E-4B52-B37C-ABEBB6E87928}"/>
          </ac:spMkLst>
        </pc:spChg>
        <pc:picChg chg="add mod">
          <ac:chgData name="Lindsay Vautour" userId="S::lvautour@united-church.ca::e85a353d-2799-4edf-884d-40213d31629a" providerId="AD" clId="Web-{84AF1153-C5F6-317A-9076-304104CBB02F}" dt="2025-04-11T16:56:10.212" v="31" actId="1076"/>
          <ac:picMkLst>
            <pc:docMk/>
            <pc:sldMk cId="109857222" sldId="256"/>
            <ac:picMk id="4" creationId="{419EC85C-B5A3-BDD0-636E-B609BAEA5AEB}"/>
          </ac:picMkLst>
        </pc:picChg>
        <pc:picChg chg="del">
          <ac:chgData name="Lindsay Vautour" userId="S::lvautour@united-church.ca::e85a353d-2799-4edf-884d-40213d31629a" providerId="AD" clId="Web-{84AF1153-C5F6-317A-9076-304104CBB02F}" dt="2025-04-11T16:55:39.430" v="27"/>
          <ac:picMkLst>
            <pc:docMk/>
            <pc:sldMk cId="109857222" sldId="256"/>
            <ac:picMk id="5" creationId="{D66C6101-2E21-5F04-D268-05D1FCD692AD}"/>
          </ac:picMkLst>
        </pc:picChg>
      </pc:sldChg>
      <pc:sldChg chg="modSp modNotes">
        <pc:chgData name="Lindsay Vautour" userId="S::lvautour@united-church.ca::e85a353d-2799-4edf-884d-40213d31629a" providerId="AD" clId="Web-{84AF1153-C5F6-317A-9076-304104CBB02F}" dt="2025-04-11T16:55:22.399" v="7"/>
        <pc:sldMkLst>
          <pc:docMk/>
          <pc:sldMk cId="439127099" sldId="257"/>
        </pc:sldMkLst>
        <pc:spChg chg="mod">
          <ac:chgData name="Lindsay Vautour" userId="S::lvautour@united-church.ca::e85a353d-2799-4edf-884d-40213d31629a" providerId="AD" clId="Web-{84AF1153-C5F6-317A-9076-304104CBB02F}" dt="2025-04-11T16:55:08.430" v="1"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B4E40E54-F57F-3EF1-C69A-60D449A1106A}"/>
    <pc:docChg chg="modSld">
      <pc:chgData name="Lindsay Vautour" userId="S::lvautour@united-church.ca::e85a353d-2799-4edf-884d-40213d31629a" providerId="AD" clId="Web-{B4E40E54-F57F-3EF1-C69A-60D449A1106A}" dt="2025-03-11T14:41:36.310" v="26" actId="14100"/>
      <pc:docMkLst>
        <pc:docMk/>
      </pc:docMkLst>
      <pc:sldChg chg="modSp">
        <pc:chgData name="Lindsay Vautour" userId="S::lvautour@united-church.ca::e85a353d-2799-4edf-884d-40213d31629a" providerId="AD" clId="Web-{B4E40E54-F57F-3EF1-C69A-60D449A1106A}" dt="2025-03-11T14:41:36.310" v="26" actId="14100"/>
        <pc:sldMkLst>
          <pc:docMk/>
          <pc:sldMk cId="109857222" sldId="256"/>
        </pc:sldMkLst>
        <pc:spChg chg="mod">
          <ac:chgData name="Lindsay Vautour" userId="S::lvautour@united-church.ca::e85a353d-2799-4edf-884d-40213d31629a" providerId="AD" clId="Web-{B4E40E54-F57F-3EF1-C69A-60D449A1106A}" dt="2025-03-11T14:40:52.715" v="20" actId="20577"/>
          <ac:spMkLst>
            <pc:docMk/>
            <pc:sldMk cId="109857222" sldId="256"/>
            <ac:spMk id="2" creationId="{00000000-0000-0000-0000-000000000000}"/>
          </ac:spMkLst>
        </pc:spChg>
        <pc:spChg chg="mod">
          <ac:chgData name="Lindsay Vautour" userId="S::lvautour@united-church.ca::e85a353d-2799-4edf-884d-40213d31629a" providerId="AD" clId="Web-{B4E40E54-F57F-3EF1-C69A-60D449A1106A}" dt="2025-03-11T14:40:58.669" v="21" actId="20577"/>
          <ac:spMkLst>
            <pc:docMk/>
            <pc:sldMk cId="109857222" sldId="256"/>
            <ac:spMk id="3" creationId="{00000000-0000-0000-0000-000000000000}"/>
          </ac:spMkLst>
        </pc:spChg>
        <pc:picChg chg="mod">
          <ac:chgData name="Lindsay Vautour" userId="S::lvautour@united-church.ca::e85a353d-2799-4edf-884d-40213d31629a" providerId="AD" clId="Web-{B4E40E54-F57F-3EF1-C69A-60D449A1106A}" dt="2025-03-11T14:41:36.310" v="26" actId="14100"/>
          <ac:picMkLst>
            <pc:docMk/>
            <pc:sldMk cId="109857222" sldId="256"/>
            <ac:picMk id="4" creationId="{EB390720-4972-ACFB-6D0C-AA232816F88A}"/>
          </ac:picMkLst>
        </pc:picChg>
      </pc:sldChg>
      <pc:sldChg chg="modSp modNotes">
        <pc:chgData name="Lindsay Vautour" userId="S::lvautour@united-church.ca::e85a353d-2799-4edf-884d-40213d31629a" providerId="AD" clId="Web-{B4E40E54-F57F-3EF1-C69A-60D449A1106A}" dt="2025-03-11T14:41:13.200" v="24" actId="20577"/>
        <pc:sldMkLst>
          <pc:docMk/>
          <pc:sldMk cId="439127099" sldId="257"/>
        </pc:sldMkLst>
        <pc:spChg chg="mod">
          <ac:chgData name="Lindsay Vautour" userId="S::lvautour@united-church.ca::e85a353d-2799-4edf-884d-40213d31629a" providerId="AD" clId="Web-{B4E40E54-F57F-3EF1-C69A-60D449A1106A}" dt="2025-03-11T14:41:13.200" v="24"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3AF4E3D-DB70-4F82-C097-8E881275DAEC}"/>
    <pc:docChg chg="modSld">
      <pc:chgData name="Lindsay Vautour" userId="S::lvautour@united-church.ca::e85a353d-2799-4edf-884d-40213d31629a" providerId="AD" clId="Web-{D3AF4E3D-DB70-4F82-C097-8E881275DAEC}" dt="2025-04-11T16:48:59.394" v="28" actId="20577"/>
      <pc:docMkLst>
        <pc:docMk/>
      </pc:docMkLst>
      <pc:sldChg chg="addSp delSp modSp">
        <pc:chgData name="Lindsay Vautour" userId="S::lvautour@united-church.ca::e85a353d-2799-4edf-884d-40213d31629a" providerId="AD" clId="Web-{D3AF4E3D-DB70-4F82-C097-8E881275DAEC}" dt="2025-04-11T16:48:14.487" v="21" actId="1076"/>
        <pc:sldMkLst>
          <pc:docMk/>
          <pc:sldMk cId="109857222" sldId="256"/>
        </pc:sldMkLst>
        <pc:spChg chg="mod">
          <ac:chgData name="Lindsay Vautour" userId="S::lvautour@united-church.ca::e85a353d-2799-4edf-884d-40213d31629a" providerId="AD" clId="Web-{D3AF4E3D-DB70-4F82-C097-8E881275DAEC}" dt="2025-04-11T16:47:10.018" v="8"/>
          <ac:spMkLst>
            <pc:docMk/>
            <pc:sldMk cId="109857222" sldId="256"/>
            <ac:spMk id="2" creationId="{00000000-0000-0000-0000-000000000000}"/>
          </ac:spMkLst>
        </pc:spChg>
        <pc:spChg chg="mod">
          <ac:chgData name="Lindsay Vautour" userId="S::lvautour@united-church.ca::e85a353d-2799-4edf-884d-40213d31629a" providerId="AD" clId="Web-{D3AF4E3D-DB70-4F82-C097-8E881275DAEC}" dt="2025-04-11T16:47:10.018" v="8"/>
          <ac:spMkLst>
            <pc:docMk/>
            <pc:sldMk cId="109857222" sldId="256"/>
            <ac:spMk id="3" creationId="{00000000-0000-0000-0000-000000000000}"/>
          </ac:spMkLst>
        </pc:spChg>
        <pc:spChg chg="del">
          <ac:chgData name="Lindsay Vautour" userId="S::lvautour@united-church.ca::e85a353d-2799-4edf-884d-40213d31629a" providerId="AD" clId="Web-{D3AF4E3D-DB70-4F82-C097-8E881275DAEC}" dt="2025-04-11T16:47:10.018" v="8"/>
          <ac:spMkLst>
            <pc:docMk/>
            <pc:sldMk cId="109857222" sldId="256"/>
            <ac:spMk id="11" creationId="{178FB36B-5BFE-42CA-BC60-1115E0D95EEC}"/>
          </ac:spMkLst>
        </pc:spChg>
        <pc:spChg chg="del">
          <ac:chgData name="Lindsay Vautour" userId="S::lvautour@united-church.ca::e85a353d-2799-4edf-884d-40213d31629a" providerId="AD" clId="Web-{D3AF4E3D-DB70-4F82-C097-8E881275DAEC}" dt="2025-04-11T16:47:10.018" v="8"/>
          <ac:spMkLst>
            <pc:docMk/>
            <pc:sldMk cId="109857222" sldId="256"/>
            <ac:spMk id="12" creationId="{ECC07320-C2CA-4E29-8481-9D9E143C7788}"/>
          </ac:spMkLst>
        </pc:spChg>
        <pc:spChg chg="add">
          <ac:chgData name="Lindsay Vautour" userId="S::lvautour@united-church.ca::e85a353d-2799-4edf-884d-40213d31629a" providerId="AD" clId="Web-{D3AF4E3D-DB70-4F82-C097-8E881275DAEC}" dt="2025-04-11T16:47:10.018" v="8"/>
          <ac:spMkLst>
            <pc:docMk/>
            <pc:sldMk cId="109857222" sldId="256"/>
            <ac:spMk id="17" creationId="{FB33DC6A-1F1C-4A06-834E-CFF88F1C0BB9}"/>
          </ac:spMkLst>
        </pc:spChg>
        <pc:spChg chg="add">
          <ac:chgData name="Lindsay Vautour" userId="S::lvautour@united-church.ca::e85a353d-2799-4edf-884d-40213d31629a" providerId="AD" clId="Web-{D3AF4E3D-DB70-4F82-C097-8E881275DAEC}" dt="2025-04-11T16:47:10.018" v="8"/>
          <ac:spMkLst>
            <pc:docMk/>
            <pc:sldMk cId="109857222" sldId="256"/>
            <ac:spMk id="19" creationId="{0FE1D5CF-87B8-4A8A-AD3C-01D06A60769B}"/>
          </ac:spMkLst>
        </pc:spChg>
        <pc:spChg chg="add">
          <ac:chgData name="Lindsay Vautour" userId="S::lvautour@united-church.ca::e85a353d-2799-4edf-884d-40213d31629a" providerId="AD" clId="Web-{D3AF4E3D-DB70-4F82-C097-8E881275DAEC}" dt="2025-04-11T16:47:10.018" v="8"/>
          <ac:spMkLst>
            <pc:docMk/>
            <pc:sldMk cId="109857222" sldId="256"/>
            <ac:spMk id="21" creationId="{60926200-45C2-41E9-839F-31CD5FE4CD59}"/>
          </ac:spMkLst>
        </pc:spChg>
        <pc:spChg chg="add">
          <ac:chgData name="Lindsay Vautour" userId="S::lvautour@united-church.ca::e85a353d-2799-4edf-884d-40213d31629a" providerId="AD" clId="Web-{D3AF4E3D-DB70-4F82-C097-8E881275DAEC}" dt="2025-04-11T16:47:10.018" v="8"/>
          <ac:spMkLst>
            <pc:docMk/>
            <pc:sldMk cId="109857222" sldId="256"/>
            <ac:spMk id="23" creationId="{AF2F604E-43BE-4DC3-B983-E071523364F8}"/>
          </ac:spMkLst>
        </pc:spChg>
        <pc:spChg chg="add">
          <ac:chgData name="Lindsay Vautour" userId="S::lvautour@united-church.ca::e85a353d-2799-4edf-884d-40213d31629a" providerId="AD" clId="Web-{D3AF4E3D-DB70-4F82-C097-8E881275DAEC}" dt="2025-04-11T16:47:10.018" v="8"/>
          <ac:spMkLst>
            <pc:docMk/>
            <pc:sldMk cId="109857222" sldId="256"/>
            <ac:spMk id="25" creationId="{08C9B587-E65E-4B52-B37C-ABEBB6E87928}"/>
          </ac:spMkLst>
        </pc:spChg>
        <pc:picChg chg="del">
          <ac:chgData name="Lindsay Vautour" userId="S::lvautour@united-church.ca::e85a353d-2799-4edf-884d-40213d31629a" providerId="AD" clId="Web-{D3AF4E3D-DB70-4F82-C097-8E881275DAEC}" dt="2025-04-11T16:46:25.502" v="6"/>
          <ac:picMkLst>
            <pc:docMk/>
            <pc:sldMk cId="109857222" sldId="256"/>
            <ac:picMk id="4" creationId="{245E104C-5491-9D18-2B9D-B8286264150B}"/>
          </ac:picMkLst>
        </pc:picChg>
        <pc:picChg chg="add mod ord">
          <ac:chgData name="Lindsay Vautour" userId="S::lvautour@united-church.ca::e85a353d-2799-4edf-884d-40213d31629a" providerId="AD" clId="Web-{D3AF4E3D-DB70-4F82-C097-8E881275DAEC}" dt="2025-04-11T16:48:07.206" v="19" actId="1076"/>
          <ac:picMkLst>
            <pc:docMk/>
            <pc:sldMk cId="109857222" sldId="256"/>
            <ac:picMk id="5" creationId="{D66C6101-2E21-5F04-D268-05D1FCD692AD}"/>
          </ac:picMkLst>
        </pc:picChg>
        <pc:picChg chg="mod ord">
          <ac:chgData name="Lindsay Vautour" userId="S::lvautour@united-church.ca::e85a353d-2799-4edf-884d-40213d31629a" providerId="AD" clId="Web-{D3AF4E3D-DB70-4F82-C097-8E881275DAEC}" dt="2025-04-11T16:48:14.487" v="21" actId="1076"/>
          <ac:picMkLst>
            <pc:docMk/>
            <pc:sldMk cId="109857222" sldId="256"/>
            <ac:picMk id="7" creationId="{FAAD3BBC-E23C-D21E-C58D-71470844D4CE}"/>
          </ac:picMkLst>
        </pc:picChg>
      </pc:sldChg>
      <pc:sldChg chg="modSp modNotes">
        <pc:chgData name="Lindsay Vautour" userId="S::lvautour@united-church.ca::e85a353d-2799-4edf-884d-40213d31629a" providerId="AD" clId="Web-{D3AF4E3D-DB70-4F82-C097-8E881275DAEC}" dt="2025-04-11T16:48:59.394" v="28" actId="20577"/>
        <pc:sldMkLst>
          <pc:docMk/>
          <pc:sldMk cId="439127099" sldId="257"/>
        </pc:sldMkLst>
        <pc:spChg chg="mod">
          <ac:chgData name="Lindsay Vautour" userId="S::lvautour@united-church.ca::e85a353d-2799-4edf-884d-40213d31629a" providerId="AD" clId="Web-{D3AF4E3D-DB70-4F82-C097-8E881275DAEC}" dt="2025-04-11T16:48:59.394" v="28"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A9206AF2-33C8-87C6-9AB2-60E11BEBB84C}"/>
    <pc:docChg chg="modSld">
      <pc:chgData name="Lindsay Vautour" userId="S::lvautour@united-church.ca::e85a353d-2799-4edf-884d-40213d31629a" providerId="AD" clId="Web-{A9206AF2-33C8-87C6-9AB2-60E11BEBB84C}" dt="2025-03-11T14:35:07.155" v="20"/>
      <pc:docMkLst>
        <pc:docMk/>
      </pc:docMkLst>
      <pc:sldChg chg="modSp">
        <pc:chgData name="Lindsay Vautour" userId="S::lvautour@united-church.ca::e85a353d-2799-4edf-884d-40213d31629a" providerId="AD" clId="Web-{A9206AF2-33C8-87C6-9AB2-60E11BEBB84C}" dt="2025-03-11T14:11:17.417" v="11" actId="1076"/>
        <pc:sldMkLst>
          <pc:docMk/>
          <pc:sldMk cId="109857222" sldId="256"/>
        </pc:sldMkLst>
        <pc:spChg chg="mod">
          <ac:chgData name="Lindsay Vautour" userId="S::lvautour@united-church.ca::e85a353d-2799-4edf-884d-40213d31629a" providerId="AD" clId="Web-{A9206AF2-33C8-87C6-9AB2-60E11BEBB84C}" dt="2025-03-11T14:10:11.713" v="3" actId="20577"/>
          <ac:spMkLst>
            <pc:docMk/>
            <pc:sldMk cId="109857222" sldId="256"/>
            <ac:spMk id="2" creationId="{00000000-0000-0000-0000-000000000000}"/>
          </ac:spMkLst>
        </pc:spChg>
        <pc:spChg chg="mod">
          <ac:chgData name="Lindsay Vautour" userId="S::lvautour@united-church.ca::e85a353d-2799-4edf-884d-40213d31629a" providerId="AD" clId="Web-{A9206AF2-33C8-87C6-9AB2-60E11BEBB84C}" dt="2025-03-11T14:10:35.119" v="6" actId="20577"/>
          <ac:spMkLst>
            <pc:docMk/>
            <pc:sldMk cId="109857222" sldId="256"/>
            <ac:spMk id="3" creationId="{00000000-0000-0000-0000-000000000000}"/>
          </ac:spMkLst>
        </pc:spChg>
        <pc:picChg chg="mod">
          <ac:chgData name="Lindsay Vautour" userId="S::lvautour@united-church.ca::e85a353d-2799-4edf-884d-40213d31629a" providerId="AD" clId="Web-{A9206AF2-33C8-87C6-9AB2-60E11BEBB84C}" dt="2025-03-11T14:11:17.417" v="11" actId="1076"/>
          <ac:picMkLst>
            <pc:docMk/>
            <pc:sldMk cId="109857222" sldId="256"/>
            <ac:picMk id="4" creationId="{EB390720-4972-ACFB-6D0C-AA232816F88A}"/>
          </ac:picMkLst>
        </pc:picChg>
      </pc:sldChg>
      <pc:sldChg chg="modSp modNotes">
        <pc:chgData name="Lindsay Vautour" userId="S::lvautour@united-church.ca::e85a353d-2799-4edf-884d-40213d31629a" providerId="AD" clId="Web-{A9206AF2-33C8-87C6-9AB2-60E11BEBB84C}" dt="2025-03-11T14:35:07.155" v="20"/>
        <pc:sldMkLst>
          <pc:docMk/>
          <pc:sldMk cId="439127099" sldId="257"/>
        </pc:sldMkLst>
        <pc:spChg chg="mod">
          <ac:chgData name="Lindsay Vautour" userId="S::lvautour@united-church.ca::e85a353d-2799-4edf-884d-40213d31629a" providerId="AD" clId="Web-{A9206AF2-33C8-87C6-9AB2-60E11BEBB84C}" dt="2025-03-11T14:12:57.777" v="17" actId="20577"/>
          <ac:spMkLst>
            <pc:docMk/>
            <pc:sldMk cId="439127099" sldId="257"/>
            <ac:spMk id="2" creationId="{AF778520-C6A6-D61D-298E-04B5099E0C4F}"/>
          </ac:spMkLst>
        </pc:spChg>
      </pc:sldChg>
    </pc:docChg>
  </pc:docChgLst>
  <pc:docChgLst>
    <pc:chgData name="Lindsay Vautour" userId="S::lvautour@united-church.ca::e85a353d-2799-4edf-884d-40213d31629a" providerId="AD" clId="Web-{DD9DB36C-D0E4-22BF-D42E-DCBD495BA923}"/>
    <pc:docChg chg="modSld">
      <pc:chgData name="Lindsay Vautour" userId="S::lvautour@united-church.ca::e85a353d-2799-4edf-884d-40213d31629a" providerId="AD" clId="Web-{DD9DB36C-D0E4-22BF-D42E-DCBD495BA923}" dt="2025-02-25T19:19:59.937" v="61"/>
      <pc:docMkLst>
        <pc:docMk/>
      </pc:docMkLst>
      <pc:sldChg chg="addSp delSp modSp">
        <pc:chgData name="Lindsay Vautour" userId="S::lvautour@united-church.ca::e85a353d-2799-4edf-884d-40213d31629a" providerId="AD" clId="Web-{DD9DB36C-D0E4-22BF-D42E-DCBD495BA923}" dt="2025-02-25T19:19:24.343" v="55" actId="20577"/>
        <pc:sldMkLst>
          <pc:docMk/>
          <pc:sldMk cId="109857222" sldId="256"/>
        </pc:sldMkLst>
        <pc:spChg chg="mod">
          <ac:chgData name="Lindsay Vautour" userId="S::lvautour@united-church.ca::e85a353d-2799-4edf-884d-40213d31629a" providerId="AD" clId="Web-{DD9DB36C-D0E4-22BF-D42E-DCBD495BA923}" dt="2025-02-25T19:18:50.421" v="24" actId="1076"/>
          <ac:spMkLst>
            <pc:docMk/>
            <pc:sldMk cId="109857222" sldId="256"/>
            <ac:spMk id="2" creationId="{00000000-0000-0000-0000-000000000000}"/>
          </ac:spMkLst>
        </pc:spChg>
        <pc:spChg chg="mod">
          <ac:chgData name="Lindsay Vautour" userId="S::lvautour@united-church.ca::e85a353d-2799-4edf-884d-40213d31629a" providerId="AD" clId="Web-{DD9DB36C-D0E4-22BF-D42E-DCBD495BA923}" dt="2025-02-25T19:19:24.343" v="55" actId="20577"/>
          <ac:spMkLst>
            <pc:docMk/>
            <pc:sldMk cId="109857222" sldId="256"/>
            <ac:spMk id="3" creationId="{00000000-0000-0000-0000-000000000000}"/>
          </ac:spMkLst>
        </pc:spChg>
        <pc:picChg chg="add del mod">
          <ac:chgData name="Lindsay Vautour" userId="S::lvautour@united-church.ca::e85a353d-2799-4edf-884d-40213d31629a" providerId="AD" clId="Web-{DD9DB36C-D0E4-22BF-D42E-DCBD495BA923}" dt="2025-02-25T19:18:26.514" v="18" actId="14100"/>
          <ac:picMkLst>
            <pc:docMk/>
            <pc:sldMk cId="109857222" sldId="256"/>
            <ac:picMk id="4" creationId="{EB390720-4972-ACFB-6D0C-AA232816F88A}"/>
          </ac:picMkLst>
        </pc:picChg>
        <pc:picChg chg="add del mod">
          <ac:chgData name="Lindsay Vautour" userId="S::lvautour@united-church.ca::e85a353d-2799-4edf-884d-40213d31629a" providerId="AD" clId="Web-{DD9DB36C-D0E4-22BF-D42E-DCBD495BA923}" dt="2025-02-25T19:18:10.326" v="13"/>
          <ac:picMkLst>
            <pc:docMk/>
            <pc:sldMk cId="109857222" sldId="256"/>
            <ac:picMk id="5" creationId="{D943E1ED-7229-2E69-AFFE-AD333A9B45E3}"/>
          </ac:picMkLst>
        </pc:picChg>
        <pc:picChg chg="add del mod">
          <ac:chgData name="Lindsay Vautour" userId="S::lvautour@united-church.ca::e85a353d-2799-4edf-884d-40213d31629a" providerId="AD" clId="Web-{DD9DB36C-D0E4-22BF-D42E-DCBD495BA923}" dt="2025-02-25T19:18:06.311" v="10"/>
          <ac:picMkLst>
            <pc:docMk/>
            <pc:sldMk cId="109857222" sldId="256"/>
            <ac:picMk id="7" creationId="{C71F41EE-B999-09CF-FB3D-0EF61FAA5B09}"/>
          </ac:picMkLst>
        </pc:picChg>
      </pc:sldChg>
      <pc:sldChg chg="modSp modNotes">
        <pc:chgData name="Lindsay Vautour" userId="S::lvautour@united-church.ca::e85a353d-2799-4edf-884d-40213d31629a" providerId="AD" clId="Web-{DD9DB36C-D0E4-22BF-D42E-DCBD495BA923}" dt="2025-02-25T19:19:59.937" v="61"/>
        <pc:sldMkLst>
          <pc:docMk/>
          <pc:sldMk cId="439127099" sldId="257"/>
        </pc:sldMkLst>
        <pc:spChg chg="mod">
          <ac:chgData name="Lindsay Vautour" userId="S::lvautour@united-church.ca::e85a353d-2799-4edf-884d-40213d31629a" providerId="AD" clId="Web-{DD9DB36C-D0E4-22BF-D42E-DCBD495BA923}" dt="2025-02-25T19:19:53.812" v="57" actId="20577"/>
          <ac:spMkLst>
            <pc:docMk/>
            <pc:sldMk cId="439127099" sldId="257"/>
            <ac:spMk id="2" creationId="{AF778520-C6A6-D61D-298E-04B5099E0C4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91E3E9-60C0-4719-8718-748A752EBBE1}" type="datetimeFigureOut">
              <a:t>5/14/2025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7F816-EAC9-4E5A-A250-45210FF11CDA}" type="slidenum">
              <a:t>‹#›</a:t>
            </a:fld>
            <a:endParaRPr lang="en-US"/>
          </a:p>
        </p:txBody>
      </p:sp>
    </p:spTree>
    <p:extLst>
      <p:ext uri="{BB962C8B-B14F-4D97-AF65-F5344CB8AC3E}">
        <p14:creationId xmlns:p14="http://schemas.microsoft.com/office/powerpoint/2010/main" val="397824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outube.com/watch?v=lHYh0I188l0"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 hundred years ago, people of faith across Canada imagined a church united not only in belief, but in bold action. They dreamed of a community that would live out God’s love by reaching out to </a:t>
            </a:r>
            <a:r>
              <a:rPr lang="en-US" err="1"/>
              <a:t>neighbours</a:t>
            </a:r>
            <a:r>
              <a:rPr lang="en-US"/>
              <a:t>, both nearby and across the world. That vision became The United Church of Canada.</a:t>
            </a:r>
          </a:p>
          <a:p>
            <a:endParaRPr lang="en-US" dirty="0"/>
          </a:p>
          <a:p>
            <a:r>
              <a:rPr lang="en-US" dirty="0"/>
              <a:t>Since then, through times of joy and challenge, we have journeyed together, answering Christ’s call to seek justice, love kindness, and walk humbly. Along the way, something remarkable took shape: a shared ministry that we now know as Mission and Service.</a:t>
            </a:r>
            <a:endParaRPr lang="en-US" dirty="0">
              <a:ea typeface="Calibri" panose="020F0502020204030204"/>
              <a:cs typeface="Calibri" panose="020F0502020204030204"/>
            </a:endParaRPr>
          </a:p>
          <a:p>
            <a:endParaRPr lang="en-US" dirty="0"/>
          </a:p>
          <a:p>
            <a:r>
              <a:rPr lang="en-US" dirty="0"/>
              <a:t>Mission and Service is not just a program. It is a heartbeat of compassion. It means meals shared in communities facing food insecurity. It means emergency relief when disasters strike. It means youth finding a sense of belonging, churches learning and growing together, global partnerships rooted in trust, and voices long silenced being lifted and heard.</a:t>
            </a:r>
            <a:endParaRPr lang="en-US" dirty="0">
              <a:ea typeface="Calibri" panose="020F0502020204030204"/>
              <a:cs typeface="Calibri" panose="020F0502020204030204"/>
            </a:endParaRPr>
          </a:p>
          <a:p>
            <a:endParaRPr lang="en-US" dirty="0"/>
          </a:p>
          <a:p>
            <a:r>
              <a:rPr lang="en-US" dirty="0"/>
              <a:t>None of this is possible without you. Your generosity, your care, and your belief in a better world make all the difference.</a:t>
            </a:r>
            <a:endParaRPr lang="en-US" dirty="0">
              <a:ea typeface="Calibri" panose="020F0502020204030204"/>
              <a:cs typeface="Calibri" panose="020F0502020204030204"/>
            </a:endParaRPr>
          </a:p>
          <a:p>
            <a:endParaRPr lang="en-US" dirty="0"/>
          </a:p>
          <a:p>
            <a:r>
              <a:rPr lang="en-US" dirty="0"/>
              <a:t>As we approach 100 years of being church together, we give thanks for the faithful gifts that have sustained and shaped this ministry. And as we look to the future, we invite you to continue this journey with us.</a:t>
            </a:r>
            <a:endParaRPr lang="en-US" dirty="0">
              <a:ea typeface="Calibri" panose="020F0502020204030204"/>
              <a:cs typeface="Calibri" panose="020F0502020204030204"/>
            </a:endParaRPr>
          </a:p>
          <a:p>
            <a:endParaRPr lang="en-US" dirty="0"/>
          </a:p>
          <a:p>
            <a:r>
              <a:rPr lang="en-US" dirty="0"/>
              <a:t>The road ahead will require courage, creativity, and compassion. But we are not alone. With your continued support for Mission and Service, we can keep building a world where love leads, justice thrives, and hope is made real for all. </a:t>
            </a:r>
            <a:endParaRPr lang="en-US" dirty="0">
              <a:ea typeface="Calibri" panose="020F0502020204030204"/>
              <a:cs typeface="Calibri" panose="020F0502020204030204"/>
            </a:endParaRPr>
          </a:p>
          <a:p>
            <a:endParaRPr lang="en-US" dirty="0"/>
          </a:p>
          <a:p>
            <a:r>
              <a:rPr lang="en-US" dirty="0"/>
              <a:t>Let’s keep writing this story together.</a:t>
            </a:r>
            <a:endParaRPr lang="en-US" dirty="0">
              <a:ea typeface="Calibri" panose="020F0502020204030204"/>
              <a:cs typeface="Calibri" panose="020F0502020204030204"/>
            </a:endParaRPr>
          </a:p>
          <a:p>
            <a:endParaRPr lang="en-US" dirty="0"/>
          </a:p>
          <a:p>
            <a:r>
              <a:rPr lang="en-US" dirty="0"/>
              <a:t>Take a few moments to view the high points of our history and the impact we have had: </a:t>
            </a:r>
            <a:r>
              <a:rPr lang="en-US" u="sng" dirty="0">
                <a:hlinkClick r:id="rId3"/>
              </a:rPr>
              <a:t>Mission and Service – 100 Years of Service - YouTube</a:t>
            </a:r>
            <a:endParaRPr lang="en-US"/>
          </a:p>
        </p:txBody>
      </p:sp>
      <p:sp>
        <p:nvSpPr>
          <p:cNvPr id="4" name="Slide Number Placeholder 3"/>
          <p:cNvSpPr>
            <a:spLocks noGrp="1"/>
          </p:cNvSpPr>
          <p:nvPr>
            <p:ph type="sldNum" sz="quarter" idx="5"/>
          </p:nvPr>
        </p:nvSpPr>
        <p:spPr/>
        <p:txBody>
          <a:bodyPr/>
          <a:lstStyle/>
          <a:p>
            <a:fld id="{8C87F816-EAC9-4E5A-A250-45210FF11CDA}" type="slidenum">
              <a:t>2</a:t>
            </a:fld>
            <a:endParaRPr lang="en-US"/>
          </a:p>
        </p:txBody>
      </p:sp>
    </p:spTree>
    <p:extLst>
      <p:ext uri="{BB962C8B-B14F-4D97-AF65-F5344CB8AC3E}">
        <p14:creationId xmlns:p14="http://schemas.microsoft.com/office/powerpoint/2010/main" val="1783609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5/14/2025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FB33DC6A-1F1C-4A06-834E-CFF88F1C0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2" name="Freeform: Shape 31">
            <a:extLst>
              <a:ext uri="{FF2B5EF4-FFF2-40B4-BE49-F238E27FC236}">
                <a16:creationId xmlns:a16="http://schemas.microsoft.com/office/drawing/2014/main" id="{0FE1D5CF-87B8-4A8A-AD3C-01D06A6076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08641" cy="6858000"/>
          </a:xfrm>
          <a:custGeom>
            <a:avLst/>
            <a:gdLst>
              <a:gd name="connsiteX0" fmla="*/ 0 w 6208641"/>
              <a:gd name="connsiteY0" fmla="*/ 0 h 6858000"/>
              <a:gd name="connsiteX1" fmla="*/ 5464181 w 6208641"/>
              <a:gd name="connsiteY1" fmla="*/ 0 h 6858000"/>
              <a:gd name="connsiteX2" fmla="*/ 5538086 w 6208641"/>
              <a:gd name="connsiteY2" fmla="*/ 159684 h 6858000"/>
              <a:gd name="connsiteX3" fmla="*/ 6208641 w 6208641"/>
              <a:gd name="connsiteY3" fmla="*/ 3706589 h 6858000"/>
              <a:gd name="connsiteX4" fmla="*/ 5734754 w 6208641"/>
              <a:gd name="connsiteY4" fmla="*/ 6730443 h 6858000"/>
              <a:gd name="connsiteX5" fmla="*/ 5689361 w 6208641"/>
              <a:gd name="connsiteY5" fmla="*/ 6858000 h 6858000"/>
              <a:gd name="connsiteX6" fmla="*/ 0 w 620864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8641" h="6858000">
                <a:moveTo>
                  <a:pt x="0" y="0"/>
                </a:moveTo>
                <a:lnTo>
                  <a:pt x="5464181" y="0"/>
                </a:lnTo>
                <a:lnTo>
                  <a:pt x="5538086" y="159684"/>
                </a:lnTo>
                <a:cubicBezTo>
                  <a:pt x="5961440" y="1172168"/>
                  <a:pt x="6208641" y="2392735"/>
                  <a:pt x="6208641" y="3706589"/>
                </a:cubicBezTo>
                <a:cubicBezTo>
                  <a:pt x="6208641" y="4801467"/>
                  <a:pt x="6036974" y="5831563"/>
                  <a:pt x="5734754" y="6730443"/>
                </a:cubicBezTo>
                <a:lnTo>
                  <a:pt x="568936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4" name="Freeform: Shape 33">
            <a:extLst>
              <a:ext uri="{FF2B5EF4-FFF2-40B4-BE49-F238E27FC236}">
                <a16:creationId xmlns:a16="http://schemas.microsoft.com/office/drawing/2014/main" id="{60926200-45C2-41E9-839F-31CD5FE4CD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203325" cy="6858000"/>
          </a:xfrm>
          <a:custGeom>
            <a:avLst/>
            <a:gdLst>
              <a:gd name="connsiteX0" fmla="*/ 0 w 6203325"/>
              <a:gd name="connsiteY0" fmla="*/ 0 h 6858000"/>
              <a:gd name="connsiteX1" fmla="*/ 5458865 w 6203325"/>
              <a:gd name="connsiteY1" fmla="*/ 0 h 6858000"/>
              <a:gd name="connsiteX2" fmla="*/ 5532770 w 6203325"/>
              <a:gd name="connsiteY2" fmla="*/ 159684 h 6858000"/>
              <a:gd name="connsiteX3" fmla="*/ 6203325 w 6203325"/>
              <a:gd name="connsiteY3" fmla="*/ 3706589 h 6858000"/>
              <a:gd name="connsiteX4" fmla="*/ 5729438 w 6203325"/>
              <a:gd name="connsiteY4" fmla="*/ 6730443 h 6858000"/>
              <a:gd name="connsiteX5" fmla="*/ 5684045 w 6203325"/>
              <a:gd name="connsiteY5" fmla="*/ 6858000 h 6858000"/>
              <a:gd name="connsiteX6" fmla="*/ 0 w 6203325"/>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03325" h="6858000">
                <a:moveTo>
                  <a:pt x="0" y="0"/>
                </a:moveTo>
                <a:lnTo>
                  <a:pt x="5458865" y="0"/>
                </a:lnTo>
                <a:lnTo>
                  <a:pt x="5532770" y="159684"/>
                </a:lnTo>
                <a:cubicBezTo>
                  <a:pt x="5956124" y="1172168"/>
                  <a:pt x="6203325" y="2392735"/>
                  <a:pt x="6203325" y="3706589"/>
                </a:cubicBezTo>
                <a:cubicBezTo>
                  <a:pt x="6203325" y="4801467"/>
                  <a:pt x="6031658" y="5831563"/>
                  <a:pt x="5729438" y="6730443"/>
                </a:cubicBezTo>
                <a:lnTo>
                  <a:pt x="568404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489098" y="1106034"/>
            <a:ext cx="5019074" cy="3204134"/>
          </a:xfrm>
        </p:spPr>
        <p:txBody>
          <a:bodyPr anchor="b">
            <a:normAutofit/>
          </a:bodyPr>
          <a:lstStyle/>
          <a:p>
            <a:pPr algn="l"/>
            <a:r>
              <a:rPr lang="en-US" sz="5400" b="1" dirty="0">
                <a:ea typeface="+mj-lt"/>
                <a:cs typeface="+mj-lt"/>
              </a:rPr>
              <a:t>Still Called. Still Committed. Still Together. </a:t>
            </a:r>
            <a:endParaRPr lang="en-US" b="1"/>
          </a:p>
        </p:txBody>
      </p:sp>
      <p:sp>
        <p:nvSpPr>
          <p:cNvPr id="3" name="Subtitle 2"/>
          <p:cNvSpPr>
            <a:spLocks noGrp="1"/>
          </p:cNvSpPr>
          <p:nvPr>
            <p:ph type="subTitle" idx="1"/>
          </p:nvPr>
        </p:nvSpPr>
        <p:spPr>
          <a:xfrm>
            <a:off x="494124" y="4872922"/>
            <a:ext cx="5013698" cy="1208141"/>
          </a:xfrm>
        </p:spPr>
        <p:txBody>
          <a:bodyPr vert="horz" lIns="91440" tIns="45720" rIns="91440" bIns="45720" rtlCol="0">
            <a:normAutofit/>
          </a:bodyPr>
          <a:lstStyle/>
          <a:p>
            <a:pPr algn="l"/>
            <a:r>
              <a:rPr lang="en-US" sz="2800" i="1" dirty="0">
                <a:ea typeface="+mn-lt"/>
                <a:cs typeface="+mn-lt"/>
              </a:rPr>
              <a:t>United Church of Canada</a:t>
            </a:r>
            <a:endParaRPr lang="en-US" sz="2800"/>
          </a:p>
        </p:txBody>
      </p:sp>
      <p:sp>
        <p:nvSpPr>
          <p:cNvPr id="36" name="Rectangle 3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67989"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4" name="Picture 3" descr="A logo with a black background&#10;&#10;AI-generated content may be incorrect.">
            <a:extLst>
              <a:ext uri="{FF2B5EF4-FFF2-40B4-BE49-F238E27FC236}">
                <a16:creationId xmlns:a16="http://schemas.microsoft.com/office/drawing/2014/main" id="{419EC85C-B5A3-BDD0-636E-B609BAEA5AEB}"/>
              </a:ext>
            </a:extLst>
          </p:cNvPr>
          <p:cNvPicPr>
            <a:picLocks noChangeAspect="1"/>
          </p:cNvPicPr>
          <p:nvPr/>
        </p:nvPicPr>
        <p:blipFill>
          <a:blip r:embed="rId2"/>
          <a:stretch>
            <a:fillRect/>
          </a:stretch>
        </p:blipFill>
        <p:spPr>
          <a:xfrm>
            <a:off x="6989448" y="638820"/>
            <a:ext cx="4521007" cy="3321269"/>
          </a:xfrm>
          <a:prstGeom prst="rect">
            <a:avLst/>
          </a:prstGeom>
        </p:spPr>
      </p:pic>
      <p:sp>
        <p:nvSpPr>
          <p:cNvPr id="38" name="Rectangle 3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098" y="4546920"/>
            <a:ext cx="5019074"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white and brown text&#10;&#10;AI-generated content may be incorrect.">
            <a:extLst>
              <a:ext uri="{FF2B5EF4-FFF2-40B4-BE49-F238E27FC236}">
                <a16:creationId xmlns:a16="http://schemas.microsoft.com/office/drawing/2014/main" id="{FAAD3BBC-E23C-D21E-C58D-71470844D4CE}"/>
              </a:ext>
            </a:extLst>
          </p:cNvPr>
          <p:cNvPicPr>
            <a:picLocks noChangeAspect="1"/>
          </p:cNvPicPr>
          <p:nvPr/>
        </p:nvPicPr>
        <p:blipFill>
          <a:blip r:embed="rId3"/>
          <a:stretch>
            <a:fillRect/>
          </a:stretch>
        </p:blipFill>
        <p:spPr>
          <a:xfrm>
            <a:off x="6994071" y="4627193"/>
            <a:ext cx="4708833" cy="589432"/>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Shape 23">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F778520-C6A6-D61D-298E-04B5099E0C4F}"/>
              </a:ext>
            </a:extLst>
          </p:cNvPr>
          <p:cNvSpPr>
            <a:spLocks noGrp="1"/>
          </p:cNvSpPr>
          <p:nvPr>
            <p:ph type="title"/>
          </p:nvPr>
        </p:nvSpPr>
        <p:spPr>
          <a:xfrm>
            <a:off x="2556069" y="1253190"/>
            <a:ext cx="7080738" cy="3974124"/>
          </a:xfrm>
        </p:spPr>
        <p:txBody>
          <a:bodyPr vert="horz" lIns="91440" tIns="45720" rIns="91440" bIns="45720" rtlCol="0" anchor="ctr">
            <a:normAutofit/>
          </a:bodyPr>
          <a:lstStyle/>
          <a:p>
            <a:pPr algn="ctr"/>
            <a:r>
              <a:rPr lang="en-US" sz="4600" dirty="0">
                <a:solidFill>
                  <a:schemeClr val="bg1">
                    <a:lumMod val="95000"/>
                    <a:lumOff val="5000"/>
                  </a:schemeClr>
                </a:solidFill>
                <a:ea typeface="+mj-lt"/>
                <a:cs typeface="+mj-lt"/>
              </a:rPr>
              <a:t>With your support, Mission and Service will continue to grow, nurturing life, justice, and compassion for generations to come.</a:t>
            </a:r>
            <a:endParaRPr lang="en-US" dirty="0">
              <a:solidFill>
                <a:schemeClr val="bg1">
                  <a:lumMod val="95000"/>
                  <a:lumOff val="5000"/>
                </a:schemeClr>
              </a:solidFill>
              <a:ea typeface="+mj-lt"/>
              <a:cs typeface="+mj-lt"/>
            </a:endParaRPr>
          </a:p>
        </p:txBody>
      </p:sp>
      <p:pic>
        <p:nvPicPr>
          <p:cNvPr id="3" name="Picture 2" descr="A white and brown text&#10;&#10;AI-generated content may be incorrect.">
            <a:extLst>
              <a:ext uri="{FF2B5EF4-FFF2-40B4-BE49-F238E27FC236}">
                <a16:creationId xmlns:a16="http://schemas.microsoft.com/office/drawing/2014/main" id="{75A71C43-DFAB-4522-09FD-A678BE6A8ECF}"/>
              </a:ext>
            </a:extLst>
          </p:cNvPr>
          <p:cNvPicPr>
            <a:picLocks noChangeAspect="1"/>
          </p:cNvPicPr>
          <p:nvPr/>
        </p:nvPicPr>
        <p:blipFill>
          <a:blip r:embed="rId3"/>
          <a:stretch>
            <a:fillRect/>
          </a:stretch>
        </p:blipFill>
        <p:spPr>
          <a:xfrm>
            <a:off x="2703294" y="5711552"/>
            <a:ext cx="6772275" cy="847725"/>
          </a:xfrm>
          <a:prstGeom prst="rect">
            <a:avLst/>
          </a:prstGeom>
        </p:spPr>
      </p:pic>
    </p:spTree>
    <p:extLst>
      <p:ext uri="{BB962C8B-B14F-4D97-AF65-F5344CB8AC3E}">
        <p14:creationId xmlns:p14="http://schemas.microsoft.com/office/powerpoint/2010/main" val="43912709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3c940ca1-5ff5-4c12-9ecd-e33ede4a829f"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813F4C8A5C740146BB467E1F805E6B59" ma:contentTypeVersion="27" ma:contentTypeDescription="Create a new document." ma:contentTypeScope="" ma:versionID="49760f1bb5ef71721dc2db7cbb874003">
  <xsd:schema xmlns:xsd="http://www.w3.org/2001/XMLSchema" xmlns:xs="http://www.w3.org/2001/XMLSchema" xmlns:p="http://schemas.microsoft.com/office/2006/metadata/properties" xmlns:ns2="eb6d8c5d-5b31-4807-8756-a31b61bec20d" xmlns:ns3="51dc2e4b-bf63-4bda-b747-c27924f79ae2" xmlns:ns4="f235ab88-6d95-44b4-9fae-e6e389b95fc3" targetNamespace="http://schemas.microsoft.com/office/2006/metadata/properties" ma:root="true" ma:fieldsID="784f4a7c7f553042fa05c82cb60094a5" ns2:_="" ns3:_="" ns4:_="">
    <xsd:import namespace="eb6d8c5d-5b31-4807-8756-a31b61bec20d"/>
    <xsd:import namespace="51dc2e4b-bf63-4bda-b747-c27924f79ae2"/>
    <xsd:import namespace="f235ab88-6d95-44b4-9fae-e6e389b95fc3"/>
    <xsd:element name="properties">
      <xsd:complexType>
        <xsd:sequence>
          <xsd:element name="documentManagement">
            <xsd:complexType>
              <xsd:all>
                <xsd:element ref="ns2:Region" minOccurs="0"/>
                <xsd:element ref="ns3:MediaServiceLocation" minOccurs="0"/>
                <xsd:element ref="ns3:MediaServiceOCR" minOccurs="0"/>
                <xsd:element ref="ns4:SharedWithUsers" minOccurs="0"/>
                <xsd:element ref="ns4:SharedWithDetails"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Usedin" minOccurs="0"/>
                <xsd:element ref="ns3:Credit" minOccurs="0"/>
                <xsd:element ref="ns3:Source" minOccurs="0"/>
                <xsd:element ref="ns3:Thumbnail" minOccurs="0"/>
                <xsd:element ref="ns2:TaxCatchAll" minOccurs="0"/>
                <xsd:element ref="ns3:lcf76f155ced4ddcb4097134ff3c332f" minOccurs="0"/>
                <xsd:element ref="ns3:MediaServiceObjectDetectorVersions" minOccurs="0"/>
                <xsd:element ref="ns3:MediaServiceSearchProperties" minOccurs="0"/>
                <xsd:element ref="ns3:MediaServiceMetadata" minOccurs="0"/>
                <xsd:element ref="ns3:MediaServiceFastMetadata" minOccurs="0"/>
                <xsd:element ref="ns3:MediaServiceDateTaken" minOccurs="0"/>
                <xsd:element ref="ns3:MediaServiceAutoTag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6d8c5d-5b31-4807-8756-a31b61bec20d" elementFormDefault="qualified">
    <xsd:import namespace="http://schemas.microsoft.com/office/2006/documentManagement/types"/>
    <xsd:import namespace="http://schemas.microsoft.com/office/infopath/2007/PartnerControls"/>
    <xsd:element name="Region" ma:index="8" nillable="true" ma:displayName="Region" ma:default="" ma:format="Dropdown" ma:internalName="Region">
      <xsd:simpleType>
        <xsd:restriction base="dms:Choice">
          <xsd:enumeration value="choicesPlaceholder1"/>
          <xsd:enumeration value="choicesPlaceholder2"/>
          <xsd:enumeration value="choicesPlaceholder3"/>
        </xsd:restriction>
      </xsd:simpleType>
    </xsd:element>
    <xsd:element name="TaxCatchAll" ma:index="23" nillable="true" ma:displayName="Taxonomy Catch All Column" ma:hidden="true" ma:list="{97a75323-d2b9-4b02-9bc8-cfb24b0b7f5f}" ma:internalName="TaxCatchAll" ma:showField="CatchAllData" ma:web="f235ab88-6d95-44b4-9fae-e6e389b95fc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1dc2e4b-bf63-4bda-b747-c27924f79ae2" elementFormDefault="qualified">
    <xsd:import namespace="http://schemas.microsoft.com/office/2006/documentManagement/types"/>
    <xsd:import namespace="http://schemas.microsoft.com/office/infopath/2007/PartnerControls"/>
    <xsd:element name="MediaServiceLocation" ma:index="9" nillable="true" ma:displayName="Location" ma:internalName="MediaServiceLocation" ma:readOnly="true">
      <xsd:simpleType>
        <xsd:restriction base="dms:Text"/>
      </xsd:simpleType>
    </xsd:element>
    <xsd:element name="MediaServiceOCR" ma:index="10"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Length (seconds)" ma:internalName="MediaLengthInSeconds" ma:readOnly="true">
      <xsd:simpleType>
        <xsd:restriction base="dms:Unknown"/>
      </xsd:simpleType>
    </xsd:element>
    <xsd:element name="Usedin" ma:index="19" nillable="true" ma:displayName="Used in" ma:format="Dropdown" ma:internalName="Usedin">
      <xsd:simpleType>
        <xsd:restriction base="dms:Note">
          <xsd:maxLength value="255"/>
        </xsd:restriction>
      </xsd:simpleType>
    </xsd:element>
    <xsd:element name="Credit" ma:index="20" nillable="true" ma:displayName="Credit" ma:format="Dropdown" ma:internalName="Credit">
      <xsd:simpleType>
        <xsd:restriction base="dms:Text">
          <xsd:maxLength value="255"/>
        </xsd:restriction>
      </xsd:simpleType>
    </xsd:element>
    <xsd:element name="Source" ma:index="21" nillable="true" ma:displayName="Source" ma:description="Where did photo come from?" ma:format="Dropdown" ma:internalName="Source">
      <xsd:simpleType>
        <xsd:restriction base="dms:Text">
          <xsd:maxLength value="255"/>
        </xsd:restriction>
      </xsd:simpleType>
    </xsd:element>
    <xsd:element name="Thumbnail" ma:index="22" nillable="true" ma:displayName="Thumbnail" ma:description="Thumbnail of photo" ma:format="Dropdown" ma:internalName="Thumbnail">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3c940ca1-5ff5-4c12-9ecd-e33ede4a82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MediaServiceMetadata" ma:index="29" nillable="true" ma:displayName="MediaServiceMetadata" ma:hidden="true" ma:internalName="MediaServiceMetadata" ma:readOnly="true">
      <xsd:simpleType>
        <xsd:restriction base="dms:Note"/>
      </xsd:simpleType>
    </xsd:element>
    <xsd:element name="MediaServiceFastMetadata" ma:index="30" nillable="true" ma:displayName="MediaServiceFastMetadata" ma:hidden="true" ma:internalName="MediaServiceFastMetadata" ma:readOnly="true">
      <xsd:simpleType>
        <xsd:restriction base="dms:Note"/>
      </xsd:simpleType>
    </xsd:element>
    <xsd:element name="MediaServiceDateTaken" ma:index="31" nillable="true" ma:displayName="MediaServiceDateTaken" ma:hidden="true" ma:internalName="MediaServiceDateTaken" ma:readOnly="true">
      <xsd:simpleType>
        <xsd:restriction base="dms:Text"/>
      </xsd:simpleType>
    </xsd:element>
    <xsd:element name="MediaServiceAutoTags" ma:index="32" nillable="true" ma:displayName="Tags" ma:internalName="MediaServiceAutoTag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235ab88-6d95-44b4-9fae-e6e389b95fc3"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8" ma:displayName="Subject"/>
        <xsd:element ref="dc:description" minOccurs="0" maxOccurs="1"/>
        <xsd:element name="keywords" minOccurs="0" maxOccurs="1" type="xsd:string" ma:index="26"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Credit xmlns="51dc2e4b-bf63-4bda-b747-c27924f79ae2" xsi:nil="true"/>
    <Region xmlns="eb6d8c5d-5b31-4807-8756-a31b61bec20d" xsi:nil="true"/>
    <TaxCatchAll xmlns="eb6d8c5d-5b31-4807-8756-a31b61bec20d" xsi:nil="true"/>
    <Thumbnail xmlns="51dc2e4b-bf63-4bda-b747-c27924f79ae2" xsi:nil="true"/>
    <Source xmlns="51dc2e4b-bf63-4bda-b747-c27924f79ae2" xsi:nil="true"/>
    <lcf76f155ced4ddcb4097134ff3c332f xmlns="51dc2e4b-bf63-4bda-b747-c27924f79ae2">
      <Terms xmlns="http://schemas.microsoft.com/office/infopath/2007/PartnerControls"/>
    </lcf76f155ced4ddcb4097134ff3c332f>
    <Usedin xmlns="51dc2e4b-bf63-4bda-b747-c27924f79ae2"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5D6D4C-D6B3-40A1-BF2B-F075316214BD}">
  <ds:schemaRefs>
    <ds:schemaRef ds:uri="Microsoft.SharePoint.Taxonomy.ContentTypeSync"/>
  </ds:schemaRefs>
</ds:datastoreItem>
</file>

<file path=customXml/itemProps2.xml><?xml version="1.0" encoding="utf-8"?>
<ds:datastoreItem xmlns:ds="http://schemas.openxmlformats.org/officeDocument/2006/customXml" ds:itemID="{5CB11054-4E07-4DC1-BCD9-94308FE3C5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6d8c5d-5b31-4807-8756-a31b61bec20d"/>
    <ds:schemaRef ds:uri="51dc2e4b-bf63-4bda-b747-c27924f79ae2"/>
    <ds:schemaRef ds:uri="f235ab88-6d95-44b4-9fae-e6e389b95fc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4A8DDB-0711-41F2-8677-46A3DBE4AD19}">
  <ds:schemaRefs>
    <ds:schemaRef ds:uri="http://schemas.microsoft.com/office/infopath/2007/PartnerControls"/>
    <ds:schemaRef ds:uri="eb6d8c5d-5b31-4807-8756-a31b61bec20d"/>
    <ds:schemaRef ds:uri="http://schemas.microsoft.com/office/2006/metadata/properties"/>
    <ds:schemaRef ds:uri="f235ab88-6d95-44b4-9fae-e6e389b95fc3"/>
    <ds:schemaRef ds:uri="http://purl.org/dc/dcmitype/"/>
    <ds:schemaRef ds:uri="http://schemas.microsoft.com/office/2006/documentManagement/types"/>
    <ds:schemaRef ds:uri="http://purl.org/dc/elements/1.1/"/>
    <ds:schemaRef ds:uri="http://purl.org/dc/terms/"/>
    <ds:schemaRef ds:uri="http://schemas.openxmlformats.org/package/2006/metadata/core-properties"/>
    <ds:schemaRef ds:uri="51dc2e4b-bf63-4bda-b747-c27924f79ae2"/>
    <ds:schemaRef ds:uri="http://www.w3.org/XML/1998/namespace"/>
  </ds:schemaRefs>
</ds:datastoreItem>
</file>

<file path=customXml/itemProps4.xml><?xml version="1.0" encoding="utf-8"?>
<ds:datastoreItem xmlns:ds="http://schemas.openxmlformats.org/officeDocument/2006/customXml" ds:itemID="{6B6CBB7C-13E7-434E-9593-4AC2A3848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362</Words>
  <Application>Microsoft Office PowerPoint</Application>
  <PresentationFormat>Widescreen</PresentationFormat>
  <Paragraphs>19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Aptos</vt:lpstr>
      <vt:lpstr>Aptos Display</vt:lpstr>
      <vt:lpstr>Arial</vt:lpstr>
      <vt:lpstr>Calibri</vt:lpstr>
      <vt:lpstr>office theme</vt:lpstr>
      <vt:lpstr>Still Called. Still Committed. Still Together. </vt:lpstr>
      <vt:lpstr>With your support, Mission and Service will continue to grow, nurturing life, justice, and compassion for generations to 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MandS Stories - June 8 Still Called. Still Committed. Still Together. </dc:title>
  <dc:creator>The United Church of Canada</dc:creator>
  <cp:lastModifiedBy>Cara James</cp:lastModifiedBy>
  <cp:revision>170</cp:revision>
  <dcterms:created xsi:type="dcterms:W3CDTF">2025-02-11T15:15:10Z</dcterms:created>
  <dcterms:modified xsi:type="dcterms:W3CDTF">2025-05-14T18:16:14Z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0x010100813F4C8A5C740146BB467E1F805E6B59</vt:lpwstr>
  </property>
  <property fmtid="{D5CDD505-2E9C-101B-9397-08002B2CF9AE}" pid="3" name="MediaServiceImageTags">
    <vt:lpwstr/>
  </property>
</Properties>
</file>