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A25CC9-8405-6170-50D9-DE0C39E2415F}" v="6" dt="2025-05-14T14:03:46.600"/>
    <p1510:client id="{FDBE38E6-92BF-2A78-19FC-5B9B86F11B75}" v="12" dt="2025-05-14T14:21:48.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FBA25CC9-8405-6170-50D9-DE0C39E2415F}"/>
    <pc:docChg chg="modSld">
      <pc:chgData name="Lindsay Vautour" userId="S::lvautour@united-church.ca::e85a353d-2799-4edf-884d-40213d31629a" providerId="AD" clId="Web-{FBA25CC9-8405-6170-50D9-DE0C39E2415F}" dt="2025-05-14T14:04:32.007" v="13"/>
      <pc:docMkLst>
        <pc:docMk/>
      </pc:docMkLst>
      <pc:sldChg chg="modSp">
        <pc:chgData name="Lindsay Vautour" userId="S::lvautour@united-church.ca::e85a353d-2799-4edf-884d-40213d31629a" providerId="AD" clId="Web-{FBA25CC9-8405-6170-50D9-DE0C39E2415F}" dt="2025-05-14T14:03:46.600" v="3" actId="20577"/>
        <pc:sldMkLst>
          <pc:docMk/>
          <pc:sldMk cId="109857222" sldId="256"/>
        </pc:sldMkLst>
        <pc:spChg chg="mod">
          <ac:chgData name="Lindsay Vautour" userId="S::lvautour@united-church.ca::e85a353d-2799-4edf-884d-40213d31629a" providerId="AD" clId="Web-{FBA25CC9-8405-6170-50D9-DE0C39E2415F}" dt="2025-05-14T14:03:46.600" v="3" actId="20577"/>
          <ac:spMkLst>
            <pc:docMk/>
            <pc:sldMk cId="109857222" sldId="256"/>
            <ac:spMk id="2" creationId="{00000000-0000-0000-0000-000000000000}"/>
          </ac:spMkLst>
        </pc:spChg>
      </pc:sldChg>
      <pc:sldChg chg="modNotes">
        <pc:chgData name="Lindsay Vautour" userId="S::lvautour@united-church.ca::e85a353d-2799-4edf-884d-40213d31629a" providerId="AD" clId="Web-{FBA25CC9-8405-6170-50D9-DE0C39E2415F}" dt="2025-05-14T14:04:32.007" v="13"/>
        <pc:sldMkLst>
          <pc:docMk/>
          <pc:sldMk cId="439127099" sldId="257"/>
        </pc:sldMkLst>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FDBE38E6-92BF-2A78-19FC-5B9B86F11B75}"/>
    <pc:docChg chg="modSld">
      <pc:chgData name="Lindsay Vautour" userId="S::lvautour@united-church.ca::e85a353d-2799-4edf-884d-40213d31629a" providerId="AD" clId="Web-{FDBE38E6-92BF-2A78-19FC-5B9B86F11B75}" dt="2025-05-14T14:21:48.523" v="20" actId="1076"/>
      <pc:docMkLst>
        <pc:docMk/>
      </pc:docMkLst>
      <pc:sldChg chg="addSp delSp modSp">
        <pc:chgData name="Lindsay Vautour" userId="S::lvautour@united-church.ca::e85a353d-2799-4edf-884d-40213d31629a" providerId="AD" clId="Web-{FDBE38E6-92BF-2A78-19FC-5B9B86F11B75}" dt="2025-05-14T14:21:48.523" v="20" actId="1076"/>
        <pc:sldMkLst>
          <pc:docMk/>
          <pc:sldMk cId="109857222" sldId="256"/>
        </pc:sldMkLst>
        <pc:spChg chg="mod">
          <ac:chgData name="Lindsay Vautour" userId="S::lvautour@united-church.ca::e85a353d-2799-4edf-884d-40213d31629a" providerId="AD" clId="Web-{FDBE38E6-92BF-2A78-19FC-5B9B86F11B75}" dt="2025-05-14T14:21:05.288" v="13" actId="20577"/>
          <ac:spMkLst>
            <pc:docMk/>
            <pc:sldMk cId="109857222" sldId="256"/>
            <ac:spMk id="2" creationId="{00000000-0000-0000-0000-000000000000}"/>
          </ac:spMkLst>
        </pc:spChg>
        <pc:picChg chg="del">
          <ac:chgData name="Lindsay Vautour" userId="S::lvautour@united-church.ca::e85a353d-2799-4edf-884d-40213d31629a" providerId="AD" clId="Web-{FDBE38E6-92BF-2A78-19FC-5B9B86F11B75}" dt="2025-05-14T14:21:07.007" v="14"/>
          <ac:picMkLst>
            <pc:docMk/>
            <pc:sldMk cId="109857222" sldId="256"/>
            <ac:picMk id="4" creationId="{419EC85C-B5A3-BDD0-636E-B609BAEA5AEB}"/>
          </ac:picMkLst>
        </pc:picChg>
        <pc:picChg chg="add mod">
          <ac:chgData name="Lindsay Vautour" userId="S::lvautour@united-church.ca::e85a353d-2799-4edf-884d-40213d31629a" providerId="AD" clId="Web-{FDBE38E6-92BF-2A78-19FC-5B9B86F11B75}" dt="2025-05-14T14:21:48.523" v="20" actId="1076"/>
          <ac:picMkLst>
            <pc:docMk/>
            <pc:sldMk cId="109857222" sldId="256"/>
            <ac:picMk id="5" creationId="{BF6C98F3-C63A-9594-943F-6FC3261D9239}"/>
          </ac:picMkLst>
        </pc:picChg>
        <pc:picChg chg="mod">
          <ac:chgData name="Lindsay Vautour" userId="S::lvautour@united-church.ca::e85a353d-2799-4edf-884d-40213d31629a" providerId="AD" clId="Web-{FDBE38E6-92BF-2A78-19FC-5B9B86F11B75}" dt="2025-05-14T14:21:44.116" v="18"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FDBE38E6-92BF-2A78-19FC-5B9B86F11B75}" dt="2025-05-14T14:20:52.600" v="10" actId="20577"/>
        <pc:sldMkLst>
          <pc:docMk/>
          <pc:sldMk cId="439127099" sldId="257"/>
        </pc:sldMkLst>
        <pc:spChg chg="mod">
          <ac:chgData name="Lindsay Vautour" userId="S::lvautour@united-church.ca::e85a353d-2799-4edf-884d-40213d31629a" providerId="AD" clId="Web-{FDBE38E6-92BF-2A78-19FC-5B9B86F11B75}" dt="2025-05-14T14:20:52.600" v="1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84AF1153-C5F6-317A-9076-304104CBB02F}"/>
    <pc:docChg chg="modSld">
      <pc:chgData name="Lindsay Vautour" userId="S::lvautour@united-church.ca::e85a353d-2799-4edf-884d-40213d31629a" providerId="AD" clId="Web-{84AF1153-C5F6-317A-9076-304104CBB02F}" dt="2025-04-11T16:56:10.212" v="31" actId="1076"/>
      <pc:docMkLst>
        <pc:docMk/>
      </pc:docMkLst>
      <pc:sldChg chg="addSp delSp modSp">
        <pc:chgData name="Lindsay Vautour" userId="S::lvautour@united-church.ca::e85a353d-2799-4edf-884d-40213d31629a" providerId="AD" clId="Web-{84AF1153-C5F6-317A-9076-304104CBB02F}" dt="2025-04-11T16:56:10.212" v="31" actId="1076"/>
        <pc:sldMkLst>
          <pc:docMk/>
          <pc:sldMk cId="109857222" sldId="256"/>
        </pc:sldMkLst>
        <pc:spChg chg="mod">
          <ac:chgData name="Lindsay Vautour" userId="S::lvautour@united-church.ca::e85a353d-2799-4edf-884d-40213d31629a" providerId="AD" clId="Web-{84AF1153-C5F6-317A-9076-304104CBB02F}" dt="2025-04-11T16:56:02.728" v="29"/>
          <ac:spMkLst>
            <pc:docMk/>
            <pc:sldMk cId="109857222" sldId="256"/>
            <ac:spMk id="2" creationId="{00000000-0000-0000-0000-000000000000}"/>
          </ac:spMkLst>
        </pc:spChg>
        <pc:spChg chg="mod">
          <ac:chgData name="Lindsay Vautour" userId="S::lvautour@united-church.ca::e85a353d-2799-4edf-884d-40213d31629a" providerId="AD" clId="Web-{84AF1153-C5F6-317A-9076-304104CBB02F}" dt="2025-04-11T16:56:02.728" v="29"/>
          <ac:spMkLst>
            <pc:docMk/>
            <pc:sldMk cId="109857222" sldId="256"/>
            <ac:spMk id="3" creationId="{00000000-0000-0000-0000-000000000000}"/>
          </ac:spMkLst>
        </pc:spChg>
        <pc:spChg chg="del">
          <ac:chgData name="Lindsay Vautour" userId="S::lvautour@united-church.ca::e85a353d-2799-4edf-884d-40213d31629a" providerId="AD" clId="Web-{84AF1153-C5F6-317A-9076-304104CBB02F}" dt="2025-04-11T16:56:02.728" v="29"/>
          <ac:spMkLst>
            <pc:docMk/>
            <pc:sldMk cId="109857222" sldId="256"/>
            <ac:spMk id="17" creationId="{FB33DC6A-1F1C-4A06-834E-CFF88F1C0BB9}"/>
          </ac:spMkLst>
        </pc:spChg>
        <pc:spChg chg="del">
          <ac:chgData name="Lindsay Vautour" userId="S::lvautour@united-church.ca::e85a353d-2799-4edf-884d-40213d31629a" providerId="AD" clId="Web-{84AF1153-C5F6-317A-9076-304104CBB02F}" dt="2025-04-11T16:56:02.728" v="29"/>
          <ac:spMkLst>
            <pc:docMk/>
            <pc:sldMk cId="109857222" sldId="256"/>
            <ac:spMk id="19" creationId="{0FE1D5CF-87B8-4A8A-AD3C-01D06A60769B}"/>
          </ac:spMkLst>
        </pc:spChg>
        <pc:spChg chg="del">
          <ac:chgData name="Lindsay Vautour" userId="S::lvautour@united-church.ca::e85a353d-2799-4edf-884d-40213d31629a" providerId="AD" clId="Web-{84AF1153-C5F6-317A-9076-304104CBB02F}" dt="2025-04-11T16:56:02.728" v="29"/>
          <ac:spMkLst>
            <pc:docMk/>
            <pc:sldMk cId="109857222" sldId="256"/>
            <ac:spMk id="21" creationId="{60926200-45C2-41E9-839F-31CD5FE4CD59}"/>
          </ac:spMkLst>
        </pc:spChg>
        <pc:spChg chg="del">
          <ac:chgData name="Lindsay Vautour" userId="S::lvautour@united-church.ca::e85a353d-2799-4edf-884d-40213d31629a" providerId="AD" clId="Web-{84AF1153-C5F6-317A-9076-304104CBB02F}" dt="2025-04-11T16:56:02.728" v="29"/>
          <ac:spMkLst>
            <pc:docMk/>
            <pc:sldMk cId="109857222" sldId="256"/>
            <ac:spMk id="23"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0" creationId="{FB33DC6A-1F1C-4A06-834E-CFF88F1C0BB9}"/>
          </ac:spMkLst>
        </pc:spChg>
        <pc:spChg chg="add">
          <ac:chgData name="Lindsay Vautour" userId="S::lvautour@united-church.ca::e85a353d-2799-4edf-884d-40213d31629a" providerId="AD" clId="Web-{84AF1153-C5F6-317A-9076-304104CBB02F}" dt="2025-04-11T16:56:02.728" v="29"/>
          <ac:spMkLst>
            <pc:docMk/>
            <pc:sldMk cId="109857222" sldId="256"/>
            <ac:spMk id="32" creationId="{0FE1D5CF-87B8-4A8A-AD3C-01D06A60769B}"/>
          </ac:spMkLst>
        </pc:spChg>
        <pc:spChg chg="add">
          <ac:chgData name="Lindsay Vautour" userId="S::lvautour@united-church.ca::e85a353d-2799-4edf-884d-40213d31629a" providerId="AD" clId="Web-{84AF1153-C5F6-317A-9076-304104CBB02F}" dt="2025-04-11T16:56:02.728" v="29"/>
          <ac:spMkLst>
            <pc:docMk/>
            <pc:sldMk cId="109857222" sldId="256"/>
            <ac:spMk id="36"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8" creationId="{08C9B587-E65E-4B52-B37C-ABEBB6E87928}"/>
          </ac:spMkLst>
        </pc:spChg>
        <pc:picChg chg="add mod">
          <ac:chgData name="Lindsay Vautour" userId="S::lvautour@united-church.ca::e85a353d-2799-4edf-884d-40213d31629a" providerId="AD" clId="Web-{84AF1153-C5F6-317A-9076-304104CBB02F}" dt="2025-04-11T16:56:10.212" v="31" actId="1076"/>
          <ac:picMkLst>
            <pc:docMk/>
            <pc:sldMk cId="109857222" sldId="256"/>
            <ac:picMk id="4" creationId="{419EC85C-B5A3-BDD0-636E-B609BAEA5AEB}"/>
          </ac:picMkLst>
        </pc:picChg>
        <pc:picChg chg="del">
          <ac:chgData name="Lindsay Vautour" userId="S::lvautour@united-church.ca::e85a353d-2799-4edf-884d-40213d31629a" providerId="AD" clId="Web-{84AF1153-C5F6-317A-9076-304104CBB02F}" dt="2025-04-11T16:55:39.430" v="27"/>
          <ac:picMkLst>
            <pc:docMk/>
            <pc:sldMk cId="109857222" sldId="256"/>
            <ac:picMk id="5" creationId="{D66C6101-2E21-5F04-D268-05D1FCD692AD}"/>
          </ac:picMkLst>
        </pc:picChg>
      </pc:sldChg>
      <pc:sldChg chg="modSp modNotes">
        <pc:chgData name="Lindsay Vautour" userId="S::lvautour@united-church.ca::e85a353d-2799-4edf-884d-40213d31629a" providerId="AD" clId="Web-{84AF1153-C5F6-317A-9076-304104CBB02F}" dt="2025-04-11T16:55:22.399" v="7"/>
        <pc:sldMkLst>
          <pc:docMk/>
          <pc:sldMk cId="439127099" sldId="257"/>
        </pc:sldMkLst>
        <pc:spChg chg="mod">
          <ac:chgData name="Lindsay Vautour" userId="S::lvautour@united-church.ca::e85a353d-2799-4edf-884d-40213d31629a" providerId="AD" clId="Web-{84AF1153-C5F6-317A-9076-304104CBB02F}" dt="2025-04-11T16:55:08.430"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3AF4E3D-DB70-4F82-C097-8E881275DAEC}"/>
    <pc:docChg chg="modSld">
      <pc:chgData name="Lindsay Vautour" userId="S::lvautour@united-church.ca::e85a353d-2799-4edf-884d-40213d31629a" providerId="AD" clId="Web-{D3AF4E3D-DB70-4F82-C097-8E881275DAEC}" dt="2025-04-11T16:48:59.394" v="28" actId="20577"/>
      <pc:docMkLst>
        <pc:docMk/>
      </pc:docMkLst>
      <pc:sldChg chg="addSp delSp modSp">
        <pc:chgData name="Lindsay Vautour" userId="S::lvautour@united-church.ca::e85a353d-2799-4edf-884d-40213d31629a" providerId="AD" clId="Web-{D3AF4E3D-DB70-4F82-C097-8E881275DAEC}" dt="2025-04-11T16:48:14.487" v="21" actId="1076"/>
        <pc:sldMkLst>
          <pc:docMk/>
          <pc:sldMk cId="109857222" sldId="256"/>
        </pc:sldMkLst>
        <pc:spChg chg="mod">
          <ac:chgData name="Lindsay Vautour" userId="S::lvautour@united-church.ca::e85a353d-2799-4edf-884d-40213d31629a" providerId="AD" clId="Web-{D3AF4E3D-DB70-4F82-C097-8E881275DAEC}" dt="2025-04-11T16:47:10.018" v="8"/>
          <ac:spMkLst>
            <pc:docMk/>
            <pc:sldMk cId="109857222" sldId="256"/>
            <ac:spMk id="2" creationId="{00000000-0000-0000-0000-000000000000}"/>
          </ac:spMkLst>
        </pc:spChg>
        <pc:spChg chg="mod">
          <ac:chgData name="Lindsay Vautour" userId="S::lvautour@united-church.ca::e85a353d-2799-4edf-884d-40213d31629a" providerId="AD" clId="Web-{D3AF4E3D-DB70-4F82-C097-8E881275DAEC}" dt="2025-04-11T16:47:10.018" v="8"/>
          <ac:spMkLst>
            <pc:docMk/>
            <pc:sldMk cId="109857222" sldId="256"/>
            <ac:spMk id="3" creationId="{00000000-0000-0000-0000-000000000000}"/>
          </ac:spMkLst>
        </pc:spChg>
        <pc:spChg chg="del">
          <ac:chgData name="Lindsay Vautour" userId="S::lvautour@united-church.ca::e85a353d-2799-4edf-884d-40213d31629a" providerId="AD" clId="Web-{D3AF4E3D-DB70-4F82-C097-8E881275DAEC}" dt="2025-04-11T16:47:10.018" v="8"/>
          <ac:spMkLst>
            <pc:docMk/>
            <pc:sldMk cId="109857222" sldId="256"/>
            <ac:spMk id="11" creationId="{178FB36B-5BFE-42CA-BC60-1115E0D95EEC}"/>
          </ac:spMkLst>
        </pc:spChg>
        <pc:spChg chg="del">
          <ac:chgData name="Lindsay Vautour" userId="S::lvautour@united-church.ca::e85a353d-2799-4edf-884d-40213d31629a" providerId="AD" clId="Web-{D3AF4E3D-DB70-4F82-C097-8E881275DAEC}" dt="2025-04-11T16:47:10.018" v="8"/>
          <ac:spMkLst>
            <pc:docMk/>
            <pc:sldMk cId="109857222" sldId="256"/>
            <ac:spMk id="12" creationId="{ECC07320-C2CA-4E29-8481-9D9E143C7788}"/>
          </ac:spMkLst>
        </pc:spChg>
        <pc:spChg chg="add">
          <ac:chgData name="Lindsay Vautour" userId="S::lvautour@united-church.ca::e85a353d-2799-4edf-884d-40213d31629a" providerId="AD" clId="Web-{D3AF4E3D-DB70-4F82-C097-8E881275DAEC}" dt="2025-04-11T16:47:10.018" v="8"/>
          <ac:spMkLst>
            <pc:docMk/>
            <pc:sldMk cId="109857222" sldId="256"/>
            <ac:spMk id="17" creationId="{FB33DC6A-1F1C-4A06-834E-CFF88F1C0BB9}"/>
          </ac:spMkLst>
        </pc:spChg>
        <pc:spChg chg="add">
          <ac:chgData name="Lindsay Vautour" userId="S::lvautour@united-church.ca::e85a353d-2799-4edf-884d-40213d31629a" providerId="AD" clId="Web-{D3AF4E3D-DB70-4F82-C097-8E881275DAEC}" dt="2025-04-11T16:47:10.018" v="8"/>
          <ac:spMkLst>
            <pc:docMk/>
            <pc:sldMk cId="109857222" sldId="256"/>
            <ac:spMk id="19" creationId="{0FE1D5CF-87B8-4A8A-AD3C-01D06A60769B}"/>
          </ac:spMkLst>
        </pc:spChg>
        <pc:spChg chg="add">
          <ac:chgData name="Lindsay Vautour" userId="S::lvautour@united-church.ca::e85a353d-2799-4edf-884d-40213d31629a" providerId="AD" clId="Web-{D3AF4E3D-DB70-4F82-C097-8E881275DAEC}" dt="2025-04-11T16:47:10.018" v="8"/>
          <ac:spMkLst>
            <pc:docMk/>
            <pc:sldMk cId="109857222" sldId="256"/>
            <ac:spMk id="21" creationId="{60926200-45C2-41E9-839F-31CD5FE4CD59}"/>
          </ac:spMkLst>
        </pc:spChg>
        <pc:spChg chg="add">
          <ac:chgData name="Lindsay Vautour" userId="S::lvautour@united-church.ca::e85a353d-2799-4edf-884d-40213d31629a" providerId="AD" clId="Web-{D3AF4E3D-DB70-4F82-C097-8E881275DAEC}" dt="2025-04-11T16:47:10.018" v="8"/>
          <ac:spMkLst>
            <pc:docMk/>
            <pc:sldMk cId="109857222" sldId="256"/>
            <ac:spMk id="23" creationId="{AF2F604E-43BE-4DC3-B983-E071523364F8}"/>
          </ac:spMkLst>
        </pc:spChg>
        <pc:spChg chg="add">
          <ac:chgData name="Lindsay Vautour" userId="S::lvautour@united-church.ca::e85a353d-2799-4edf-884d-40213d31629a" providerId="AD" clId="Web-{D3AF4E3D-DB70-4F82-C097-8E881275DAEC}" dt="2025-04-11T16:47:10.018" v="8"/>
          <ac:spMkLst>
            <pc:docMk/>
            <pc:sldMk cId="109857222" sldId="256"/>
            <ac:spMk id="25" creationId="{08C9B587-E65E-4B52-B37C-ABEBB6E87928}"/>
          </ac:spMkLst>
        </pc:spChg>
        <pc:picChg chg="del">
          <ac:chgData name="Lindsay Vautour" userId="S::lvautour@united-church.ca::e85a353d-2799-4edf-884d-40213d31629a" providerId="AD" clId="Web-{D3AF4E3D-DB70-4F82-C097-8E881275DAEC}" dt="2025-04-11T16:46:25.502" v="6"/>
          <ac:picMkLst>
            <pc:docMk/>
            <pc:sldMk cId="109857222" sldId="256"/>
            <ac:picMk id="4" creationId="{245E104C-5491-9D18-2B9D-B8286264150B}"/>
          </ac:picMkLst>
        </pc:picChg>
        <pc:picChg chg="add mod ord">
          <ac:chgData name="Lindsay Vautour" userId="S::lvautour@united-church.ca::e85a353d-2799-4edf-884d-40213d31629a" providerId="AD" clId="Web-{D3AF4E3D-DB70-4F82-C097-8E881275DAEC}" dt="2025-04-11T16:48:07.206" v="19" actId="1076"/>
          <ac:picMkLst>
            <pc:docMk/>
            <pc:sldMk cId="109857222" sldId="256"/>
            <ac:picMk id="5" creationId="{D66C6101-2E21-5F04-D268-05D1FCD692AD}"/>
          </ac:picMkLst>
        </pc:picChg>
        <pc:picChg chg="mod ord">
          <ac:chgData name="Lindsay Vautour" userId="S::lvautour@united-church.ca::e85a353d-2799-4edf-884d-40213d31629a" providerId="AD" clId="Web-{D3AF4E3D-DB70-4F82-C097-8E881275DAEC}" dt="2025-04-11T16:48:14.487" v="21"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D3AF4E3D-DB70-4F82-C097-8E881275DAEC}" dt="2025-04-11T16:48:59.394" v="28" actId="20577"/>
        <pc:sldMkLst>
          <pc:docMk/>
          <pc:sldMk cId="439127099" sldId="257"/>
        </pc:sldMkLst>
        <pc:spChg chg="mod">
          <ac:chgData name="Lindsay Vautour" userId="S::lvautour@united-church.ca::e85a353d-2799-4edf-884d-40213d31629a" providerId="AD" clId="Web-{D3AF4E3D-DB70-4F82-C097-8E881275DAEC}" dt="2025-04-11T16:48:59.394" v="2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5/14/2025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ited-church.ca/mission-and-service-old"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blessed to live in Canada, a country that recognizes the right to love whoever you want, regardless of their gender or sex. And while we haven’t always done what is right, The United Church of Canada now recognizes that all love―including Two Spirit or LGBTQIA+ relationships―is holy and blessed by God. But those rights do not exist in many parts of the world today.</a:t>
            </a:r>
          </a:p>
          <a:p>
            <a:endParaRPr lang="en-US" dirty="0"/>
          </a:p>
          <a:p>
            <a:r>
              <a:rPr lang="en-US" dirty="0"/>
              <a:t>“One of our partners in Kenya has advocated strongly for the human rights of sexual minorities, and that has caused him to be in jail, caused him to risk his life to be able to do that,” says the Rev. Michael Blair. The church’s first openly gay General Secretary is now helping to advocate for sexual and gender minorities in foreign countries.</a:t>
            </a:r>
            <a:endParaRPr lang="en-US" dirty="0">
              <a:ea typeface="Calibri" panose="020F0502020204030204"/>
              <a:cs typeface="Calibri" panose="020F0502020204030204"/>
            </a:endParaRPr>
          </a:p>
          <a:p>
            <a:endParaRPr lang="en-US" dirty="0"/>
          </a:p>
          <a:p>
            <a:r>
              <a:rPr lang="en-US" dirty="0"/>
              <a:t>“When we hear these stories, we can see that this is a life and death matter.”</a:t>
            </a:r>
            <a:endParaRPr lang="en-US" dirty="0">
              <a:ea typeface="Calibri" panose="020F0502020204030204"/>
              <a:cs typeface="Calibri" panose="020F0502020204030204"/>
            </a:endParaRPr>
          </a:p>
          <a:p>
            <a:endParaRPr lang="en-US" dirty="0"/>
          </a:p>
          <a:p>
            <a:r>
              <a:rPr lang="en-US" dirty="0"/>
              <a:t>Your gifts for </a:t>
            </a:r>
            <a:r>
              <a:rPr lang="en-US" u="sng" dirty="0">
                <a:hlinkClick r:id="rId3"/>
              </a:rPr>
              <a:t>Mission and Service</a:t>
            </a:r>
            <a:r>
              <a:rPr lang="en-US" dirty="0"/>
              <a:t> help shelter refugees as they escape repressive governments. As of May 2024, 64 jurisdictions criminalize private, consensual, same-sex sexual activity, and 12 countries have jurisdictions in which the death penalty is imposed or at least a possibility for private, consensual, same-sex sexual activity.</a:t>
            </a:r>
            <a:endParaRPr lang="en-US" dirty="0">
              <a:ea typeface="Calibri"/>
              <a:cs typeface="Calibri"/>
            </a:endParaRPr>
          </a:p>
          <a:p>
            <a:endParaRPr lang="en-US" dirty="0"/>
          </a:p>
          <a:p>
            <a:r>
              <a:rPr lang="en-US" dirty="0"/>
              <a:t>Mission and Service also holds consultations in other countries to discover how we can best work with our partners to protect sexual and gender minorities. “A few years ago, we hosted a consultation here in Canada with several partners and asked how we can be supportive of their work,” Blair says. “They told us we needed to come and help in their context.”</a:t>
            </a:r>
            <a:endParaRPr lang="en-US" dirty="0">
              <a:ea typeface="Calibri"/>
              <a:cs typeface="Calibri"/>
            </a:endParaRPr>
          </a:p>
          <a:p>
            <a:endParaRPr lang="en-US" dirty="0"/>
          </a:p>
          <a:p>
            <a:r>
              <a:rPr lang="en-US" dirty="0"/>
              <a:t>To date, Mission and Service has supported consultations in Latin America and the Philippines.</a:t>
            </a:r>
            <a:endParaRPr lang="en-US" dirty="0">
              <a:ea typeface="Calibri"/>
              <a:cs typeface="Calibri"/>
            </a:endParaRPr>
          </a:p>
          <a:p>
            <a:endParaRPr lang="en-US" dirty="0"/>
          </a:p>
          <a:p>
            <a:r>
              <a:rPr lang="en-US" dirty="0"/>
              <a:t>“We are bringing together leaders to explore how the church can be a place of liberation and life for sexual and gender minorities in those communities. That is happening because of the folks who contribute to Mission and Service,” says Blair.</a:t>
            </a:r>
            <a:endParaRPr lang="en-US" dirty="0">
              <a:ea typeface="Calibri"/>
              <a:cs typeface="Calibri"/>
            </a:endParaRPr>
          </a:p>
          <a:p>
            <a:endParaRPr lang="en-US" dirty="0">
              <a:ea typeface="Calibri"/>
              <a:cs typeface="Calibri"/>
            </a:endParaRPr>
          </a:p>
          <a:p>
            <a:r>
              <a:rPr lang="en-US" dirty="0"/>
              <a:t>Thank you for helping to protect sexual and gender minorities. You are saving lives and changing views around the world!</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33">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fontScale="90000"/>
          </a:bodyPr>
          <a:lstStyle/>
          <a:p>
            <a:pPr algn="l"/>
            <a:r>
              <a:rPr lang="en-US" sz="5400" b="1" dirty="0">
                <a:ea typeface="+mj-lt"/>
                <a:cs typeface="+mj-lt"/>
              </a:rPr>
              <a:t>Advocating for Sexual and Gender Minorities in Other </a:t>
            </a:r>
            <a:r>
              <a:rPr lang="en-US" sz="5400" b="1">
                <a:ea typeface="+mj-lt"/>
                <a:cs typeface="+mj-lt"/>
              </a:rPr>
              <a:t>Countries</a:t>
            </a:r>
            <a:endParaRPr lang="en-US" b="1"/>
          </a:p>
        </p:txBody>
      </p:sp>
      <p:sp>
        <p:nvSpPr>
          <p:cNvPr id="3" name="Subtitle 2"/>
          <p:cNvSpPr>
            <a:spLocks noGrp="1"/>
          </p:cNvSpPr>
          <p:nvPr>
            <p:ph type="subTitle" idx="1"/>
          </p:nvPr>
        </p:nvSpPr>
        <p:spPr>
          <a:xfrm>
            <a:off x="494124" y="4872922"/>
            <a:ext cx="5013698" cy="1208141"/>
          </a:xfrm>
        </p:spPr>
        <p:txBody>
          <a:bodyPr vert="horz" lIns="91440" tIns="45720" rIns="91440" bIns="45720" rtlCol="0">
            <a:normAutofit/>
          </a:bodyPr>
          <a:lstStyle/>
          <a:p>
            <a:pPr algn="l"/>
            <a:r>
              <a:rPr lang="en-US" sz="2800" i="1" dirty="0">
                <a:ea typeface="+mn-lt"/>
                <a:cs typeface="+mn-lt"/>
              </a:rPr>
              <a:t>United Church of Canada</a:t>
            </a:r>
            <a:endParaRPr lang="en-US" sz="2800"/>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2"/>
          <a:stretch>
            <a:fillRect/>
          </a:stretch>
        </p:blipFill>
        <p:spPr>
          <a:xfrm>
            <a:off x="7020347" y="5651952"/>
            <a:ext cx="4708833" cy="589432"/>
          </a:xfrm>
          <a:prstGeom prst="rect">
            <a:avLst/>
          </a:prstGeom>
        </p:spPr>
      </p:pic>
      <p:pic>
        <p:nvPicPr>
          <p:cNvPr id="5" name="Picture 4" descr="A rainbow colored fabric draped over a table&#10;&#10;AI-generated content may be incorrect.">
            <a:extLst>
              <a:ext uri="{FF2B5EF4-FFF2-40B4-BE49-F238E27FC236}">
                <a16:creationId xmlns:a16="http://schemas.microsoft.com/office/drawing/2014/main" id="{BF6C98F3-C63A-9594-943F-6FC3261D9239}"/>
              </a:ext>
            </a:extLst>
          </p:cNvPr>
          <p:cNvPicPr>
            <a:picLocks noChangeAspect="1"/>
          </p:cNvPicPr>
          <p:nvPr/>
        </p:nvPicPr>
        <p:blipFill>
          <a:blip r:embed="rId3"/>
          <a:stretch>
            <a:fillRect/>
          </a:stretch>
        </p:blipFill>
        <p:spPr>
          <a:xfrm>
            <a:off x="7716180" y="631611"/>
            <a:ext cx="3337033" cy="438807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“This is a life and death matter.”</a:t>
            </a:r>
            <a:endParaRPr lang="en-US" dirty="0"/>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940ca1-5ff5-4c12-9ecd-e33ede4a829f" ContentTypeId="0x0101" PreviousValue="fals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Props1.xml><?xml version="1.0" encoding="utf-8"?>
<ds:datastoreItem xmlns:ds="http://schemas.openxmlformats.org/officeDocument/2006/customXml" ds:itemID="{5CB11054-4E07-4DC1-BCD9-94308FE3C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3.xml><?xml version="1.0" encoding="utf-8"?>
<ds:datastoreItem xmlns:ds="http://schemas.openxmlformats.org/officeDocument/2006/customXml" ds:itemID="{6B6CBB7C-13E7-434E-9593-4AC2A3848075}">
  <ds:schemaRefs>
    <ds:schemaRef ds:uri="http://schemas.microsoft.com/sharepoint/v3/contenttype/forms"/>
  </ds:schemaRefs>
</ds:datastoreItem>
</file>

<file path=customXml/itemProps4.xml><?xml version="1.0" encoding="utf-8"?>
<ds:datastoreItem xmlns:ds="http://schemas.openxmlformats.org/officeDocument/2006/customXml" ds:itemID="{F54A8DDB-0711-41F2-8677-46A3DBE4AD19}">
  <ds:schemaRefs>
    <ds:schemaRef ds:uri="http://schemas.openxmlformats.org/package/2006/metadata/core-properties"/>
    <ds:schemaRef ds:uri="http://www.w3.org/XML/1998/namespace"/>
    <ds:schemaRef ds:uri="http://purl.org/dc/elements/1.1/"/>
    <ds:schemaRef ds:uri="http://schemas.microsoft.com/office/2006/documentManagement/types"/>
    <ds:schemaRef ds:uri="51dc2e4b-bf63-4bda-b747-c27924f79ae2"/>
    <ds:schemaRef ds:uri="http://schemas.microsoft.com/office/infopath/2007/PartnerControls"/>
    <ds:schemaRef ds:uri="http://purl.org/dc/dcmitype/"/>
    <ds:schemaRef ds:uri="f235ab88-6d95-44b4-9fae-e6e389b95fc3"/>
    <ds:schemaRef ds:uri="eb6d8c5d-5b31-4807-8756-a31b61bec20d"/>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398</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Advocating for Sexual and Gender Minorities in Other Countries</vt:lpstr>
      <vt:lpstr>“This is a life and death matter.”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June 1 Advocating for Sexual and Gender Minorities in Other Countries</dc:title>
  <dc:creator>The United Church of Canada</dc:creator>
  <cp:lastModifiedBy>Cara James</cp:lastModifiedBy>
  <cp:revision>179</cp:revision>
  <dcterms:created xsi:type="dcterms:W3CDTF">2025-02-11T15:15:10Z</dcterms:created>
  <dcterms:modified xsi:type="dcterms:W3CDTF">2025-05-14T18:15:27Z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